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718" r:id="rId3"/>
    <p:sldMasterId id="2147483719" r:id="rId4"/>
    <p:sldMasterId id="2147483720" r:id="rId5"/>
    <p:sldMasterId id="2147483721" r:id="rId6"/>
    <p:sldMasterId id="2147483722" r:id="rId7"/>
    <p:sldMasterId id="2147483723"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Lst>
  <p:sldSz cy="5143500" cx="9144000"/>
  <p:notesSz cx="6858000" cy="9144000"/>
  <p:embeddedFontLst>
    <p:embeddedFont>
      <p:font typeface="Bilbo Swash Caps"/>
      <p:regular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slide" Target="slides/slide20.xml"/><Relationship Id="rId7" Type="http://schemas.openxmlformats.org/officeDocument/2006/relationships/slideMaster" Target="slideMasters/slideMaster5.xml"/><Relationship Id="rId8" Type="http://schemas.openxmlformats.org/officeDocument/2006/relationships/slideMaster" Target="slideMasters/slideMaster6.xml"/><Relationship Id="rId31" Type="http://schemas.openxmlformats.org/officeDocument/2006/relationships/slide" Target="slides/slide22.xml"/><Relationship Id="rId30" Type="http://schemas.openxmlformats.org/officeDocument/2006/relationships/slide" Target="slides/slide21.xml"/><Relationship Id="rId11" Type="http://schemas.openxmlformats.org/officeDocument/2006/relationships/slide" Target="slides/slide2.xml"/><Relationship Id="rId10" Type="http://schemas.openxmlformats.org/officeDocument/2006/relationships/slide" Target="slides/slide1.xml"/><Relationship Id="rId32" Type="http://schemas.openxmlformats.org/officeDocument/2006/relationships/font" Target="fonts/BilboSwashCaps-regular.fntdata"/><Relationship Id="rId13" Type="http://schemas.openxmlformats.org/officeDocument/2006/relationships/slide" Target="slides/slide4.xml"/><Relationship Id="rId12" Type="http://schemas.openxmlformats.org/officeDocument/2006/relationships/slide" Target="slides/slide3.xml"/><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4" name="Shape 424"/>
        <p:cNvGrpSpPr/>
        <p:nvPr/>
      </p:nvGrpSpPr>
      <p:grpSpPr>
        <a:xfrm>
          <a:off x="0" y="0"/>
          <a:ext cx="0" cy="0"/>
          <a:chOff x="0" y="0"/>
          <a:chExt cx="0" cy="0"/>
        </a:xfrm>
      </p:grpSpPr>
      <p:sp>
        <p:nvSpPr>
          <p:cNvPr id="425" name="Shape 42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None/>
            </a:pPr>
            <a:r>
              <a:t/>
            </a:r>
            <a:endParaRPr b="0" i="0" sz="1800" u="none" cap="none" strike="noStrike"/>
          </a:p>
        </p:txBody>
      </p:sp>
      <p:sp>
        <p:nvSpPr>
          <p:cNvPr id="426" name="Shape 426"/>
          <p:cNvSpPr/>
          <p:nvPr>
            <p:ph idx="2" type="sldImg"/>
          </p:nvPr>
        </p:nvSpPr>
        <p:spPr>
          <a:xfrm>
            <a:off x="380999"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0" name="Shape 490"/>
        <p:cNvGrpSpPr/>
        <p:nvPr/>
      </p:nvGrpSpPr>
      <p:grpSpPr>
        <a:xfrm>
          <a:off x="0" y="0"/>
          <a:ext cx="0" cy="0"/>
          <a:chOff x="0" y="0"/>
          <a:chExt cx="0" cy="0"/>
        </a:xfrm>
      </p:grpSpPr>
      <p:sp>
        <p:nvSpPr>
          <p:cNvPr id="491" name="Shape 4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92" name="Shape 4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7" name="Shape 497"/>
        <p:cNvGrpSpPr/>
        <p:nvPr/>
      </p:nvGrpSpPr>
      <p:grpSpPr>
        <a:xfrm>
          <a:off x="0" y="0"/>
          <a:ext cx="0" cy="0"/>
          <a:chOff x="0" y="0"/>
          <a:chExt cx="0" cy="0"/>
        </a:xfrm>
      </p:grpSpPr>
      <p:sp>
        <p:nvSpPr>
          <p:cNvPr id="498" name="Shape 4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99" name="Shape 4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4" name="Shape 504"/>
        <p:cNvGrpSpPr/>
        <p:nvPr/>
      </p:nvGrpSpPr>
      <p:grpSpPr>
        <a:xfrm>
          <a:off x="0" y="0"/>
          <a:ext cx="0" cy="0"/>
          <a:chOff x="0" y="0"/>
          <a:chExt cx="0" cy="0"/>
        </a:xfrm>
      </p:grpSpPr>
      <p:sp>
        <p:nvSpPr>
          <p:cNvPr id="505" name="Shape 5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06" name="Shape 5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1" name="Shape 511"/>
        <p:cNvGrpSpPr/>
        <p:nvPr/>
      </p:nvGrpSpPr>
      <p:grpSpPr>
        <a:xfrm>
          <a:off x="0" y="0"/>
          <a:ext cx="0" cy="0"/>
          <a:chOff x="0" y="0"/>
          <a:chExt cx="0" cy="0"/>
        </a:xfrm>
      </p:grpSpPr>
      <p:sp>
        <p:nvSpPr>
          <p:cNvPr id="512" name="Shape 5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13" name="Shape 5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Think about the ways in which you sue the internet. Who shops online? Who pays bills online? Who banks online? Who emails? Who uses Facebook?  Trademe?  As adults we are in a prime position to role model good digital citizernship practices for our children. When we register for online sites, do we fill in all the information requested? Do we use our real name? Do we always need to? Do we keep track of all the accounts and passwords we use? What safeguards do we put in place for ourselves?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8" name="Shape 518"/>
        <p:cNvGrpSpPr/>
        <p:nvPr/>
      </p:nvGrpSpPr>
      <p:grpSpPr>
        <a:xfrm>
          <a:off x="0" y="0"/>
          <a:ext cx="0" cy="0"/>
          <a:chOff x="0" y="0"/>
          <a:chExt cx="0" cy="0"/>
        </a:xfrm>
      </p:grpSpPr>
      <p:sp>
        <p:nvSpPr>
          <p:cNvPr id="519" name="Shape 519"/>
          <p:cNvSpPr/>
          <p:nvPr>
            <p:ph idx="2" type="sldImg"/>
          </p:nvPr>
        </p:nvSpPr>
        <p:spPr>
          <a:xfrm>
            <a:off x="380999" y="685800"/>
            <a:ext cx="6096000" cy="3429000"/>
          </a:xfrm>
          <a:custGeom>
            <a:pathLst>
              <a:path extrusionOk="0" h="120000" w="120000">
                <a:moveTo>
                  <a:pt x="0" y="0"/>
                </a:moveTo>
                <a:lnTo>
                  <a:pt x="120000" y="0"/>
                </a:lnTo>
                <a:lnTo>
                  <a:pt x="120000" y="120000"/>
                </a:lnTo>
                <a:lnTo>
                  <a:pt x="0" y="120000"/>
                </a:lnTo>
                <a:close/>
              </a:path>
            </a:pathLst>
          </a:custGeom>
        </p:spPr>
      </p:sp>
      <p:sp>
        <p:nvSpPr>
          <p:cNvPr id="520" name="Shape 52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21" name="Shape 521"/>
          <p:cNvSpPr txBox="1"/>
          <p:nvPr>
            <p:ph idx="12" type="sldNum"/>
          </p:nvPr>
        </p:nvSpPr>
        <p:spPr>
          <a:xfrm>
            <a:off x="3884612" y="8685213"/>
            <a:ext cx="2971799" cy="457200"/>
          </a:xfrm>
          <a:prstGeom prst="rect">
            <a:avLst/>
          </a:prstGeom>
          <a:noFill/>
          <a:ln>
            <a:noFill/>
          </a:ln>
        </p:spPr>
        <p:txBody>
          <a:bodyPr anchorCtr="0" anchor="ctr" bIns="91425" lIns="91425" rIns="91425" tIns="91425">
            <a:noAutofit/>
          </a:bodyPr>
          <a:lstStyle/>
          <a:p>
            <a:pPr lvl="0" rtl="0">
              <a:spcBef>
                <a:spcPts val="0"/>
              </a:spcBef>
              <a:buClr>
                <a:srgbClr val="000000"/>
              </a:buClr>
              <a:buFont typeface="Arial"/>
              <a:buNone/>
            </a:pPr>
            <a:r>
              <a:t/>
            </a:r>
            <a:endParaRPr/>
          </a:p>
          <a:p>
            <a:pPr lvl="1" rtl="0">
              <a:spcBef>
                <a:spcPts val="0"/>
              </a:spcBef>
              <a:buClr>
                <a:srgbClr val="000000"/>
              </a:buClr>
              <a:buFont typeface="Arial"/>
              <a:buNone/>
            </a:pPr>
            <a:r>
              <a:t/>
            </a:r>
            <a:endParaRPr/>
          </a:p>
          <a:p>
            <a:pPr lvl="2" rtl="0">
              <a:spcBef>
                <a:spcPts val="0"/>
              </a:spcBef>
              <a:buClr>
                <a:srgbClr val="000000"/>
              </a:buClr>
              <a:buFont typeface="Arial"/>
              <a:buNone/>
            </a:pPr>
            <a:r>
              <a:t/>
            </a:r>
            <a:endParaRPr/>
          </a:p>
          <a:p>
            <a:pPr lvl="3" rtl="0">
              <a:spcBef>
                <a:spcPts val="0"/>
              </a:spcBef>
              <a:buClr>
                <a:srgbClr val="000000"/>
              </a:buClr>
              <a:buFont typeface="Arial"/>
              <a:buNone/>
            </a:pPr>
            <a:r>
              <a:t/>
            </a:r>
            <a:endParaRPr/>
          </a:p>
          <a:p>
            <a:pPr lvl="4" rtl="0">
              <a:spcBef>
                <a:spcPts val="0"/>
              </a:spcBef>
              <a:buClr>
                <a:srgbClr val="000000"/>
              </a:buClr>
              <a:buFont typeface="Arial"/>
              <a:buNone/>
            </a:pPr>
            <a:r>
              <a:t/>
            </a:r>
            <a:endParaRPr/>
          </a:p>
          <a:p>
            <a:pPr lvl="5" rtl="0">
              <a:spcBef>
                <a:spcPts val="0"/>
              </a:spcBef>
              <a:buClr>
                <a:srgbClr val="000000"/>
              </a:buClr>
              <a:buFont typeface="Arial"/>
              <a:buNone/>
            </a:pPr>
            <a:r>
              <a:t/>
            </a:r>
            <a:endParaRPr/>
          </a:p>
          <a:p>
            <a:pPr lvl="6" rtl="0">
              <a:spcBef>
                <a:spcPts val="0"/>
              </a:spcBef>
              <a:buClr>
                <a:srgbClr val="000000"/>
              </a:buClr>
              <a:buFont typeface="Arial"/>
              <a:buNone/>
            </a:pPr>
            <a:r>
              <a:t/>
            </a:r>
            <a:endParaRPr/>
          </a:p>
          <a:p>
            <a:pPr lvl="7" rtl="0">
              <a:spcBef>
                <a:spcPts val="0"/>
              </a:spcBef>
              <a:buClr>
                <a:srgbClr val="000000"/>
              </a:buClr>
              <a:buFont typeface="Arial"/>
              <a:buNone/>
            </a:pPr>
            <a:r>
              <a:t/>
            </a:r>
            <a:endParaRPr/>
          </a:p>
          <a:p>
            <a:pPr lvl="8">
              <a:spcBef>
                <a:spcPts val="0"/>
              </a:spcBef>
              <a:buClr>
                <a:srgbClr val="000000"/>
              </a:buClr>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6" name="Shape 526"/>
        <p:cNvGrpSpPr/>
        <p:nvPr/>
      </p:nvGrpSpPr>
      <p:grpSpPr>
        <a:xfrm>
          <a:off x="0" y="0"/>
          <a:ext cx="0" cy="0"/>
          <a:chOff x="0" y="0"/>
          <a:chExt cx="0" cy="0"/>
        </a:xfrm>
      </p:grpSpPr>
      <p:sp>
        <p:nvSpPr>
          <p:cNvPr id="527" name="Shape 527"/>
          <p:cNvSpPr/>
          <p:nvPr>
            <p:ph idx="2" type="sldImg"/>
          </p:nvPr>
        </p:nvSpPr>
        <p:spPr>
          <a:xfrm>
            <a:off x="380999" y="685800"/>
            <a:ext cx="6096000" cy="3429000"/>
          </a:xfrm>
          <a:custGeom>
            <a:pathLst>
              <a:path extrusionOk="0" h="120000" w="120000">
                <a:moveTo>
                  <a:pt x="0" y="0"/>
                </a:moveTo>
                <a:lnTo>
                  <a:pt x="120000" y="0"/>
                </a:lnTo>
                <a:lnTo>
                  <a:pt x="120000" y="120000"/>
                </a:lnTo>
                <a:lnTo>
                  <a:pt x="0" y="120000"/>
                </a:lnTo>
                <a:close/>
              </a:path>
            </a:pathLst>
          </a:custGeom>
        </p:spPr>
      </p:sp>
      <p:sp>
        <p:nvSpPr>
          <p:cNvPr id="528" name="Shape 52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29" name="Shape 529"/>
          <p:cNvSpPr txBox="1"/>
          <p:nvPr>
            <p:ph idx="12" type="sldNum"/>
          </p:nvPr>
        </p:nvSpPr>
        <p:spPr>
          <a:xfrm>
            <a:off x="3884612" y="8685213"/>
            <a:ext cx="2971799" cy="457200"/>
          </a:xfrm>
          <a:prstGeom prst="rect">
            <a:avLst/>
          </a:prstGeom>
          <a:noFill/>
          <a:ln>
            <a:noFill/>
          </a:ln>
        </p:spPr>
        <p:txBody>
          <a:bodyPr anchorCtr="0" anchor="ctr" bIns="91425" lIns="91425" rIns="91425" tIns="91425">
            <a:noAutofit/>
          </a:bodyPr>
          <a:lstStyle/>
          <a:p>
            <a:pPr lvl="0" rtl="0">
              <a:spcBef>
                <a:spcPts val="0"/>
              </a:spcBef>
              <a:buClr>
                <a:srgbClr val="000000"/>
              </a:buClr>
              <a:buFont typeface="Arial"/>
              <a:buNone/>
            </a:pPr>
            <a:r>
              <a:t/>
            </a:r>
            <a:endParaRPr/>
          </a:p>
          <a:p>
            <a:pPr lvl="1" rtl="0">
              <a:spcBef>
                <a:spcPts val="0"/>
              </a:spcBef>
              <a:buClr>
                <a:srgbClr val="000000"/>
              </a:buClr>
              <a:buFont typeface="Arial"/>
              <a:buNone/>
            </a:pPr>
            <a:r>
              <a:t/>
            </a:r>
            <a:endParaRPr/>
          </a:p>
          <a:p>
            <a:pPr lvl="2" rtl="0">
              <a:spcBef>
                <a:spcPts val="0"/>
              </a:spcBef>
              <a:buClr>
                <a:srgbClr val="000000"/>
              </a:buClr>
              <a:buFont typeface="Arial"/>
              <a:buNone/>
            </a:pPr>
            <a:r>
              <a:t/>
            </a:r>
            <a:endParaRPr/>
          </a:p>
          <a:p>
            <a:pPr lvl="3" rtl="0">
              <a:spcBef>
                <a:spcPts val="0"/>
              </a:spcBef>
              <a:buClr>
                <a:srgbClr val="000000"/>
              </a:buClr>
              <a:buFont typeface="Arial"/>
              <a:buNone/>
            </a:pPr>
            <a:r>
              <a:t/>
            </a:r>
            <a:endParaRPr/>
          </a:p>
          <a:p>
            <a:pPr lvl="4" rtl="0">
              <a:spcBef>
                <a:spcPts val="0"/>
              </a:spcBef>
              <a:buClr>
                <a:srgbClr val="000000"/>
              </a:buClr>
              <a:buFont typeface="Arial"/>
              <a:buNone/>
            </a:pPr>
            <a:r>
              <a:t/>
            </a:r>
            <a:endParaRPr/>
          </a:p>
          <a:p>
            <a:pPr lvl="5" rtl="0">
              <a:spcBef>
                <a:spcPts val="0"/>
              </a:spcBef>
              <a:buClr>
                <a:srgbClr val="000000"/>
              </a:buClr>
              <a:buFont typeface="Arial"/>
              <a:buNone/>
            </a:pPr>
            <a:r>
              <a:t/>
            </a:r>
            <a:endParaRPr/>
          </a:p>
          <a:p>
            <a:pPr lvl="6" rtl="0">
              <a:spcBef>
                <a:spcPts val="0"/>
              </a:spcBef>
              <a:buClr>
                <a:srgbClr val="000000"/>
              </a:buClr>
              <a:buFont typeface="Arial"/>
              <a:buNone/>
            </a:pPr>
            <a:r>
              <a:t/>
            </a:r>
            <a:endParaRPr/>
          </a:p>
          <a:p>
            <a:pPr lvl="7" rtl="0">
              <a:spcBef>
                <a:spcPts val="0"/>
              </a:spcBef>
              <a:buClr>
                <a:srgbClr val="000000"/>
              </a:buClr>
              <a:buFont typeface="Arial"/>
              <a:buNone/>
            </a:pPr>
            <a:r>
              <a:t/>
            </a:r>
            <a:endParaRPr/>
          </a:p>
          <a:p>
            <a:pPr lvl="8">
              <a:spcBef>
                <a:spcPts val="0"/>
              </a:spcBef>
              <a:buClr>
                <a:srgbClr val="000000"/>
              </a:buClr>
              <a:buFont typeface="Arial"/>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5" name="Shape 535"/>
        <p:cNvGrpSpPr/>
        <p:nvPr/>
      </p:nvGrpSpPr>
      <p:grpSpPr>
        <a:xfrm>
          <a:off x="0" y="0"/>
          <a:ext cx="0" cy="0"/>
          <a:chOff x="0" y="0"/>
          <a:chExt cx="0" cy="0"/>
        </a:xfrm>
      </p:grpSpPr>
      <p:sp>
        <p:nvSpPr>
          <p:cNvPr id="536" name="Shape 5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37" name="Shape 53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2" name="Shape 542"/>
        <p:cNvGrpSpPr/>
        <p:nvPr/>
      </p:nvGrpSpPr>
      <p:grpSpPr>
        <a:xfrm>
          <a:off x="0" y="0"/>
          <a:ext cx="0" cy="0"/>
          <a:chOff x="0" y="0"/>
          <a:chExt cx="0" cy="0"/>
        </a:xfrm>
      </p:grpSpPr>
      <p:sp>
        <p:nvSpPr>
          <p:cNvPr id="543" name="Shape 5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44" name="Shape 54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On average, 99% of the respondents to our survey said their children spent up to 2 hours a day online. What are they doing?</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9" name="Shape 549"/>
        <p:cNvGrpSpPr/>
        <p:nvPr/>
      </p:nvGrpSpPr>
      <p:grpSpPr>
        <a:xfrm>
          <a:off x="0" y="0"/>
          <a:ext cx="0" cy="0"/>
          <a:chOff x="0" y="0"/>
          <a:chExt cx="0" cy="0"/>
        </a:xfrm>
      </p:grpSpPr>
      <p:sp>
        <p:nvSpPr>
          <p:cNvPr id="550" name="Shape 5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51" name="Shape 5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Child predators, loss of privacy, computer security, and bullying are key concerns this community has.  Knowing this will inform the way in which the school programmes help students learn about the dangers of the internet, guide them with ways to deal with events, and protect them where necessary.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6" name="Shape 556"/>
        <p:cNvGrpSpPr/>
        <p:nvPr/>
      </p:nvGrpSpPr>
      <p:grpSpPr>
        <a:xfrm>
          <a:off x="0" y="0"/>
          <a:ext cx="0" cy="0"/>
          <a:chOff x="0" y="0"/>
          <a:chExt cx="0" cy="0"/>
        </a:xfrm>
      </p:grpSpPr>
      <p:sp>
        <p:nvSpPr>
          <p:cNvPr id="557" name="Shape 5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58" name="Shape 5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80% of people said they had 2 or more smartphones in the home. These are basically a mini computer. When students are out of the school grounds, they need to know how to be cybersmart.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3" name="Shape 433"/>
        <p:cNvGrpSpPr/>
        <p:nvPr/>
      </p:nvGrpSpPr>
      <p:grpSpPr>
        <a:xfrm>
          <a:off x="0" y="0"/>
          <a:ext cx="0" cy="0"/>
          <a:chOff x="0" y="0"/>
          <a:chExt cx="0" cy="0"/>
        </a:xfrm>
      </p:grpSpPr>
      <p:sp>
        <p:nvSpPr>
          <p:cNvPr id="434" name="Shape 43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None/>
            </a:pPr>
            <a:r>
              <a:rPr lang="en" sz="1200"/>
              <a:t>Digital Citizenship is made up of various elements. Digital Literacy is the overarching term for an individual’s ability to find, evaluate, use and create information using the internet.  Media Literacy is the ability to understand the complex messages we receive through different types of media, e.g. newspapers, video, tv, radio, the internet, video games etc. Cybersafety- keeping safe in online environments. Information Literacy is about knowing information is needed and being able to access it, evaluate it and use it effectively.</a:t>
            </a:r>
          </a:p>
        </p:txBody>
      </p:sp>
      <p:sp>
        <p:nvSpPr>
          <p:cNvPr id="435" name="Shape 435"/>
          <p:cNvSpPr/>
          <p:nvPr>
            <p:ph idx="2" type="sldImg"/>
          </p:nvPr>
        </p:nvSpPr>
        <p:spPr>
          <a:xfrm>
            <a:off x="380999"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3" name="Shape 563"/>
        <p:cNvGrpSpPr/>
        <p:nvPr/>
      </p:nvGrpSpPr>
      <p:grpSpPr>
        <a:xfrm>
          <a:off x="0" y="0"/>
          <a:ext cx="0" cy="0"/>
          <a:chOff x="0" y="0"/>
          <a:chExt cx="0" cy="0"/>
        </a:xfrm>
      </p:grpSpPr>
      <p:sp>
        <p:nvSpPr>
          <p:cNvPr id="564" name="Shape 5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65" name="Shape 5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0" name="Shape 570"/>
        <p:cNvGrpSpPr/>
        <p:nvPr/>
      </p:nvGrpSpPr>
      <p:grpSpPr>
        <a:xfrm>
          <a:off x="0" y="0"/>
          <a:ext cx="0" cy="0"/>
          <a:chOff x="0" y="0"/>
          <a:chExt cx="0" cy="0"/>
        </a:xfrm>
      </p:grpSpPr>
      <p:sp>
        <p:nvSpPr>
          <p:cNvPr id="571" name="Shape 5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2" name="Shape 5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6" name="Shape 576"/>
        <p:cNvGrpSpPr/>
        <p:nvPr/>
      </p:nvGrpSpPr>
      <p:grpSpPr>
        <a:xfrm>
          <a:off x="0" y="0"/>
          <a:ext cx="0" cy="0"/>
          <a:chOff x="0" y="0"/>
          <a:chExt cx="0" cy="0"/>
        </a:xfrm>
      </p:grpSpPr>
      <p:sp>
        <p:nvSpPr>
          <p:cNvPr id="577" name="Shape 57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None/>
            </a:pPr>
            <a:r>
              <a:t/>
            </a:r>
            <a:endParaRPr b="0" i="0" sz="1800" u="none" cap="none" strike="noStrike"/>
          </a:p>
        </p:txBody>
      </p:sp>
      <p:sp>
        <p:nvSpPr>
          <p:cNvPr id="578" name="Shape 578"/>
          <p:cNvSpPr/>
          <p:nvPr>
            <p:ph idx="2" type="sldImg"/>
          </p:nvPr>
        </p:nvSpPr>
        <p:spPr>
          <a:xfrm>
            <a:off x="380999"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0" name="Shape 440"/>
        <p:cNvGrpSpPr/>
        <p:nvPr/>
      </p:nvGrpSpPr>
      <p:grpSpPr>
        <a:xfrm>
          <a:off x="0" y="0"/>
          <a:ext cx="0" cy="0"/>
          <a:chOff x="0" y="0"/>
          <a:chExt cx="0" cy="0"/>
        </a:xfrm>
      </p:grpSpPr>
      <p:sp>
        <p:nvSpPr>
          <p:cNvPr id="441" name="Shape 4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2" name="Shape 4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7" name="Shape 447"/>
        <p:cNvGrpSpPr/>
        <p:nvPr/>
      </p:nvGrpSpPr>
      <p:grpSpPr>
        <a:xfrm>
          <a:off x="0" y="0"/>
          <a:ext cx="0" cy="0"/>
          <a:chOff x="0" y="0"/>
          <a:chExt cx="0" cy="0"/>
        </a:xfrm>
      </p:grpSpPr>
      <p:sp>
        <p:nvSpPr>
          <p:cNvPr id="448" name="Shape 4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9" name="Shape 4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This slide show what we aspire to achieve for our young people. As adults we have had a rather hit and miss journey of understanding but our young people are surrounded by this digital world. At a primary school level we need to simplify what we want to achieve. The Learn, Guide, Protect mantra from Netsafe is what we use to decide how this will look at the different levels of schooling.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4" name="Shape 454"/>
        <p:cNvGrpSpPr/>
        <p:nvPr/>
      </p:nvGrpSpPr>
      <p:grpSpPr>
        <a:xfrm>
          <a:off x="0" y="0"/>
          <a:ext cx="0" cy="0"/>
          <a:chOff x="0" y="0"/>
          <a:chExt cx="0" cy="0"/>
        </a:xfrm>
      </p:grpSpPr>
      <p:sp>
        <p:nvSpPr>
          <p:cNvPr id="455" name="Shape 4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6" name="Shape 4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At a primary level these 5 elements are the most important.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1" name="Shape 461"/>
        <p:cNvGrpSpPr/>
        <p:nvPr/>
      </p:nvGrpSpPr>
      <p:grpSpPr>
        <a:xfrm>
          <a:off x="0" y="0"/>
          <a:ext cx="0" cy="0"/>
          <a:chOff x="0" y="0"/>
          <a:chExt cx="0" cy="0"/>
        </a:xfrm>
      </p:grpSpPr>
      <p:sp>
        <p:nvSpPr>
          <p:cNvPr id="462" name="Shape 4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3" name="Shape 4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9" name="Shape 469"/>
        <p:cNvGrpSpPr/>
        <p:nvPr/>
      </p:nvGrpSpPr>
      <p:grpSpPr>
        <a:xfrm>
          <a:off x="0" y="0"/>
          <a:ext cx="0" cy="0"/>
          <a:chOff x="0" y="0"/>
          <a:chExt cx="0" cy="0"/>
        </a:xfrm>
      </p:grpSpPr>
      <p:sp>
        <p:nvSpPr>
          <p:cNvPr id="470" name="Shape 4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71" name="Shape 4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6" name="Shape 476"/>
        <p:cNvGrpSpPr/>
        <p:nvPr/>
      </p:nvGrpSpPr>
      <p:grpSpPr>
        <a:xfrm>
          <a:off x="0" y="0"/>
          <a:ext cx="0" cy="0"/>
          <a:chOff x="0" y="0"/>
          <a:chExt cx="0" cy="0"/>
        </a:xfrm>
      </p:grpSpPr>
      <p:sp>
        <p:nvSpPr>
          <p:cNvPr id="477" name="Shape 4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78" name="Shape 4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Netsafe is the resource that many schools in New Zealand use to guide the development of digital citizenship programmes.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3" name="Shape 483"/>
        <p:cNvGrpSpPr/>
        <p:nvPr/>
      </p:nvGrpSpPr>
      <p:grpSpPr>
        <a:xfrm>
          <a:off x="0" y="0"/>
          <a:ext cx="0" cy="0"/>
          <a:chOff x="0" y="0"/>
          <a:chExt cx="0" cy="0"/>
        </a:xfrm>
      </p:grpSpPr>
      <p:sp>
        <p:nvSpPr>
          <p:cNvPr id="484" name="Shape 4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5" name="Shape 4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p:spTree>
      <p:nvGrpSpPr>
        <p:cNvPr id="58" name="Shape 58"/>
        <p:cNvGrpSpPr/>
        <p:nvPr/>
      </p:nvGrpSpPr>
      <p:grpSpPr>
        <a:xfrm>
          <a:off x="0" y="0"/>
          <a:ext cx="0" cy="0"/>
          <a:chOff x="0" y="0"/>
          <a:chExt cx="0" cy="0"/>
        </a:xfrm>
      </p:grpSpPr>
      <p:sp>
        <p:nvSpPr>
          <p:cNvPr id="59" name="Shape 59"/>
          <p:cNvSpPr txBox="1"/>
          <p:nvPr>
            <p:ph type="ctrTitle"/>
          </p:nvPr>
        </p:nvSpPr>
        <p:spPr>
          <a:xfrm>
            <a:off x="685800" y="1597818"/>
            <a:ext cx="7772400" cy="11025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2"/>
              </a:buClr>
              <a:buFont typeface="Arial"/>
              <a:buNone/>
              <a:defRPr/>
            </a:lvl1pPr>
            <a:lvl2pPr indent="0" lvl="1" marL="0" marR="0" rtl="0" algn="ctr">
              <a:lnSpc>
                <a:spcPct val="100000"/>
              </a:lnSpc>
              <a:spcBef>
                <a:spcPts val="0"/>
              </a:spcBef>
              <a:spcAft>
                <a:spcPts val="0"/>
              </a:spcAft>
              <a:buClr>
                <a:schemeClr val="dk2"/>
              </a:buClr>
              <a:buFont typeface="Arial"/>
              <a:buNone/>
              <a:defRPr/>
            </a:lvl2pPr>
            <a:lvl3pPr indent="0" lvl="2" marL="0" marR="0" rtl="0" algn="ctr">
              <a:spcBef>
                <a:spcPts val="0"/>
              </a:spcBef>
              <a:spcAft>
                <a:spcPts val="0"/>
              </a:spcAft>
              <a:defRPr/>
            </a:lvl3pPr>
            <a:lvl4pPr indent="0" lvl="3" marL="0" marR="0" rtl="0" algn="ctr">
              <a:spcBef>
                <a:spcPts val="0"/>
              </a:spcBef>
              <a:spcAft>
                <a:spcPts val="0"/>
              </a:spcAft>
              <a:defRPr/>
            </a:lvl4pPr>
            <a:lvl5pPr indent="0" lvl="4" marL="0" marR="0" rtl="0" algn="ctr">
              <a:spcBef>
                <a:spcPts val="0"/>
              </a:spcBef>
              <a:spcAft>
                <a:spcPts val="0"/>
              </a:spcAft>
              <a:defRPr/>
            </a:lvl5pPr>
            <a:lvl6pPr indent="0" lvl="5" marL="457200" marR="0" rtl="0" algn="ctr">
              <a:spcBef>
                <a:spcPts val="0"/>
              </a:spcBef>
              <a:spcAft>
                <a:spcPts val="0"/>
              </a:spcAft>
              <a:defRPr/>
            </a:lvl6pPr>
            <a:lvl7pPr indent="0" lvl="6" marL="914400" marR="0" rtl="0" algn="ctr">
              <a:spcBef>
                <a:spcPts val="0"/>
              </a:spcBef>
              <a:spcAft>
                <a:spcPts val="0"/>
              </a:spcAft>
              <a:defRPr/>
            </a:lvl7pPr>
            <a:lvl8pPr indent="0" lvl="7" marL="1371600" marR="0" rtl="0" algn="ctr">
              <a:spcBef>
                <a:spcPts val="0"/>
              </a:spcBef>
              <a:spcAft>
                <a:spcPts val="0"/>
              </a:spcAft>
              <a:defRPr/>
            </a:lvl8pPr>
            <a:lvl9pPr indent="0" lvl="8" marL="1828800" marR="0" rtl="0" algn="ctr">
              <a:spcBef>
                <a:spcPts val="0"/>
              </a:spcBef>
              <a:spcAft>
                <a:spcPts val="0"/>
              </a:spcAft>
              <a:defRPr/>
            </a:lvl9pPr>
          </a:lstStyle>
          <a:p/>
        </p:txBody>
      </p:sp>
      <p:sp>
        <p:nvSpPr>
          <p:cNvPr id="60" name="Shape 60"/>
          <p:cNvSpPr txBox="1"/>
          <p:nvPr>
            <p:ph idx="1" type="subTitle"/>
          </p:nvPr>
        </p:nvSpPr>
        <p:spPr>
          <a:xfrm>
            <a:off x="1371600" y="2914650"/>
            <a:ext cx="6400799" cy="1314450"/>
          </a:xfrm>
          <a:prstGeom prst="rect">
            <a:avLst/>
          </a:prstGeom>
          <a:noFill/>
          <a:ln>
            <a:noFill/>
          </a:ln>
        </p:spPr>
        <p:txBody>
          <a:bodyPr anchorCtr="0" anchor="t" bIns="91425" lIns="91425" rIns="91425" tIns="91425"/>
          <a:lstStyle>
            <a:lvl1pPr indent="0" lvl="0" marL="0" marR="0" rtl="0" algn="ctr">
              <a:lnSpc>
                <a:spcPct val="100000"/>
              </a:lnSpc>
              <a:spcBef>
                <a:spcPts val="640"/>
              </a:spcBef>
              <a:spcAft>
                <a:spcPts val="0"/>
              </a:spcAft>
              <a:buClr>
                <a:schemeClr val="dk1"/>
              </a:buClr>
              <a:buFont typeface="Arial"/>
              <a:buNone/>
              <a:defRPr/>
            </a:lvl1pPr>
            <a:lvl2pPr indent="0" lvl="1" marL="457200" marR="0" rtl="0" algn="ctr">
              <a:lnSpc>
                <a:spcPct val="100000"/>
              </a:lnSpc>
              <a:spcBef>
                <a:spcPts val="560"/>
              </a:spcBef>
              <a:spcAft>
                <a:spcPts val="0"/>
              </a:spcAft>
              <a:buClr>
                <a:schemeClr val="dk1"/>
              </a:buClr>
              <a:buFont typeface="Arial"/>
              <a:buNone/>
              <a:defRPr/>
            </a:lvl2pPr>
            <a:lvl3pPr indent="0" lvl="2" marL="914400" marR="0" rtl="0" algn="ctr">
              <a:lnSpc>
                <a:spcPct val="100000"/>
              </a:lnSpc>
              <a:spcBef>
                <a:spcPts val="480"/>
              </a:spcBef>
              <a:spcAft>
                <a:spcPts val="0"/>
              </a:spcAft>
              <a:buClr>
                <a:schemeClr val="dk1"/>
              </a:buClr>
              <a:buFont typeface="Arial"/>
              <a:buNone/>
              <a:defRPr/>
            </a:lvl3pPr>
            <a:lvl4pPr indent="0" lvl="3" marL="1371600" marR="0" rtl="0" algn="ctr">
              <a:lnSpc>
                <a:spcPct val="100000"/>
              </a:lnSpc>
              <a:spcBef>
                <a:spcPts val="400"/>
              </a:spcBef>
              <a:spcAft>
                <a:spcPts val="0"/>
              </a:spcAft>
              <a:buClr>
                <a:schemeClr val="dk1"/>
              </a:buClr>
              <a:buFont typeface="Arial"/>
              <a:buNone/>
              <a:defRPr/>
            </a:lvl4pPr>
            <a:lvl5pPr indent="0" lvl="4" marL="1828800" marR="0" rtl="0" algn="ctr">
              <a:lnSpc>
                <a:spcPct val="100000"/>
              </a:lnSpc>
              <a:spcBef>
                <a:spcPts val="400"/>
              </a:spcBef>
              <a:spcAft>
                <a:spcPts val="0"/>
              </a:spcAft>
              <a:buClr>
                <a:schemeClr val="dk1"/>
              </a:buClr>
              <a:buFont typeface="Arial"/>
              <a:buNone/>
              <a:defRPr/>
            </a:lvl5pPr>
            <a:lvl6pPr indent="0" lvl="5" marL="2286000" marR="0" rtl="0" algn="ctr">
              <a:lnSpc>
                <a:spcPct val="100000"/>
              </a:lnSpc>
              <a:spcBef>
                <a:spcPts val="400"/>
              </a:spcBef>
              <a:spcAft>
                <a:spcPts val="0"/>
              </a:spcAft>
              <a:buClr>
                <a:schemeClr val="dk1"/>
              </a:buClr>
              <a:buFont typeface="Arial"/>
              <a:buNone/>
              <a:defRPr/>
            </a:lvl6pPr>
            <a:lvl7pPr indent="0" lvl="6" marL="2743200" marR="0" rtl="0" algn="ctr">
              <a:lnSpc>
                <a:spcPct val="100000"/>
              </a:lnSpc>
              <a:spcBef>
                <a:spcPts val="400"/>
              </a:spcBef>
              <a:spcAft>
                <a:spcPts val="0"/>
              </a:spcAft>
              <a:buClr>
                <a:schemeClr val="dk1"/>
              </a:buClr>
              <a:buFont typeface="Arial"/>
              <a:buNone/>
              <a:defRPr/>
            </a:lvl7pPr>
            <a:lvl8pPr indent="0" lvl="7" marL="3200400" marR="0" rtl="0" algn="ctr">
              <a:lnSpc>
                <a:spcPct val="100000"/>
              </a:lnSpc>
              <a:spcBef>
                <a:spcPts val="400"/>
              </a:spcBef>
              <a:spcAft>
                <a:spcPts val="0"/>
              </a:spcAft>
              <a:buClr>
                <a:schemeClr val="dk1"/>
              </a:buClr>
              <a:buFont typeface="Arial"/>
              <a:buNone/>
              <a:defRPr/>
            </a:lvl8pPr>
            <a:lvl9pPr indent="0" lvl="8" marL="3657600" marR="0" rtl="0" algn="ctr">
              <a:lnSpc>
                <a:spcPct val="100000"/>
              </a:lnSpc>
              <a:spcBef>
                <a:spcPts val="400"/>
              </a:spcBef>
              <a:spcAft>
                <a:spcPts val="0"/>
              </a:spcAft>
              <a:buClr>
                <a:schemeClr val="dk1"/>
              </a:buClr>
              <a:buFont typeface="Arial"/>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OBJECT">
    <p:spTree>
      <p:nvGrpSpPr>
        <p:cNvPr id="61" name="Shape 61"/>
        <p:cNvGrpSpPr/>
        <p:nvPr/>
      </p:nvGrpSpPr>
      <p:grpSpPr>
        <a:xfrm>
          <a:off x="0" y="0"/>
          <a:ext cx="0" cy="0"/>
          <a:chOff x="0" y="0"/>
          <a:chExt cx="0" cy="0"/>
        </a:xfrm>
      </p:grpSpPr>
      <p:sp>
        <p:nvSpPr>
          <p:cNvPr id="62" name="Shape 62"/>
          <p:cNvSpPr txBox="1"/>
          <p:nvPr>
            <p:ph type="title"/>
          </p:nvPr>
        </p:nvSpPr>
        <p:spPr>
          <a:xfrm>
            <a:off x="457200" y="205977"/>
            <a:ext cx="8229600" cy="857250"/>
          </a:xfrm>
          <a:prstGeom prst="rect">
            <a:avLst/>
          </a:prstGeom>
          <a:noFill/>
          <a:ln>
            <a:noFill/>
          </a:ln>
        </p:spPr>
        <p:txBody>
          <a:bodyPr anchorCtr="0" anchor="t"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63" name="Shape 63"/>
          <p:cNvSpPr txBox="1"/>
          <p:nvPr>
            <p:ph idx="1" type="body"/>
          </p:nvPr>
        </p:nvSpPr>
        <p:spPr>
          <a:xfrm>
            <a:off x="457200" y="1200150"/>
            <a:ext cx="8229600" cy="3394575"/>
          </a:xfrm>
          <a:prstGeom prst="rect">
            <a:avLst/>
          </a:prstGeom>
          <a:noFill/>
          <a:ln>
            <a:noFill/>
          </a:ln>
        </p:spPr>
        <p:txBody>
          <a:bodyPr anchorCtr="0" anchor="t" bIns="91425" lIns="91425" rIns="91425" tIns="91425"/>
          <a:lstStyle>
            <a:lvl1pPr indent="177800" lvl="0" marL="342900" rtl="0" algn="l">
              <a:spcBef>
                <a:spcPts val="640"/>
              </a:spcBef>
              <a:spcAft>
                <a:spcPts val="0"/>
              </a:spcAft>
              <a:buClr>
                <a:schemeClr val="dk1"/>
              </a:buClr>
              <a:buFont typeface="Arial"/>
              <a:buChar char="•"/>
              <a:defRPr/>
            </a:lvl1pPr>
            <a:lvl2pPr indent="171450" lvl="1" marL="742950" rtl="0" algn="l">
              <a:spcBef>
                <a:spcPts val="560"/>
              </a:spcBef>
              <a:spcAft>
                <a:spcPts val="0"/>
              </a:spcAft>
              <a:buClr>
                <a:schemeClr val="dk1"/>
              </a:buClr>
              <a:buFont typeface="Arial"/>
              <a:buChar char="•"/>
              <a:defRPr/>
            </a:lvl2pPr>
            <a:lvl3pPr indent="165100" lvl="2" marL="1143000" rtl="0" algn="l">
              <a:spcBef>
                <a:spcPts val="480"/>
              </a:spcBef>
              <a:spcAft>
                <a:spcPts val="0"/>
              </a:spcAft>
              <a:buClr>
                <a:schemeClr val="dk1"/>
              </a:buClr>
              <a:buFont typeface="Arial"/>
              <a:buChar char="•"/>
              <a:defRPr/>
            </a:lvl3pPr>
            <a:lvl4pPr indent="101600" lvl="3" marL="1600200" rtl="0" algn="l">
              <a:spcBef>
                <a:spcPts val="400"/>
              </a:spcBef>
              <a:spcAft>
                <a:spcPts val="0"/>
              </a:spcAft>
              <a:buClr>
                <a:schemeClr val="dk1"/>
              </a:buClr>
              <a:buFont typeface="Arial"/>
              <a:buChar char="•"/>
              <a:defRPr/>
            </a:lvl4pPr>
            <a:lvl5pPr indent="101600" lvl="4" marL="2057400" rtl="0" algn="l">
              <a:spcBef>
                <a:spcPts val="400"/>
              </a:spcBef>
              <a:spcAft>
                <a:spcPts val="0"/>
              </a:spcAft>
              <a:buClr>
                <a:schemeClr val="dk1"/>
              </a:buClr>
              <a:buFont typeface="Arial"/>
              <a:buChar char="•"/>
              <a:defRPr/>
            </a:lvl5pPr>
            <a:lvl6pPr indent="101600" lvl="5" marL="2514600" rtl="0" algn="l">
              <a:spcBef>
                <a:spcPts val="400"/>
              </a:spcBef>
              <a:spcAft>
                <a:spcPts val="0"/>
              </a:spcAft>
              <a:buClr>
                <a:schemeClr val="dk1"/>
              </a:buClr>
              <a:buFont typeface="Arial"/>
              <a:buChar char="•"/>
              <a:defRPr/>
            </a:lvl6pPr>
            <a:lvl7pPr indent="101600" lvl="6" marL="2971800" rtl="0" algn="l">
              <a:spcBef>
                <a:spcPts val="400"/>
              </a:spcBef>
              <a:spcAft>
                <a:spcPts val="0"/>
              </a:spcAft>
              <a:buClr>
                <a:schemeClr val="dk1"/>
              </a:buClr>
              <a:buFont typeface="Arial"/>
              <a:buChar char="•"/>
              <a:defRPr/>
            </a:lvl7pPr>
            <a:lvl8pPr indent="101600" lvl="7" marL="3429000" rtl="0" algn="l">
              <a:spcBef>
                <a:spcPts val="400"/>
              </a:spcBef>
              <a:spcAft>
                <a:spcPts val="0"/>
              </a:spcAft>
              <a:buClr>
                <a:schemeClr val="dk1"/>
              </a:buClr>
              <a:buFont typeface="Arial"/>
              <a:buChar char="•"/>
              <a:defRPr/>
            </a:lvl8pPr>
            <a:lvl9pPr indent="101600" lvl="8" marL="3886200" rtl="0" algn="l">
              <a:spcBef>
                <a:spcPts val="400"/>
              </a:spcBef>
              <a:spcAft>
                <a:spcPts val="0"/>
              </a:spcAft>
              <a:buClr>
                <a:schemeClr val="dk1"/>
              </a:buClr>
              <a:buFont typeface="Arial"/>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_HEADER">
    <p:spTree>
      <p:nvGrpSpPr>
        <p:cNvPr id="64" name="Shape 64"/>
        <p:cNvGrpSpPr/>
        <p:nvPr/>
      </p:nvGrpSpPr>
      <p:grpSpPr>
        <a:xfrm>
          <a:off x="0" y="0"/>
          <a:ext cx="0" cy="0"/>
          <a:chOff x="0" y="0"/>
          <a:chExt cx="0" cy="0"/>
        </a:xfrm>
      </p:grpSpPr>
      <p:sp>
        <p:nvSpPr>
          <p:cNvPr id="65" name="Shape 65"/>
          <p:cNvSpPr txBox="1"/>
          <p:nvPr>
            <p:ph type="title"/>
          </p:nvPr>
        </p:nvSpPr>
        <p:spPr>
          <a:xfrm>
            <a:off x="722312" y="3305175"/>
            <a:ext cx="7772400" cy="1021499"/>
          </a:xfrm>
          <a:prstGeom prst="rect">
            <a:avLst/>
          </a:prstGeom>
          <a:noFill/>
          <a:ln>
            <a:noFill/>
          </a:ln>
        </p:spPr>
        <p:txBody>
          <a:bodyPr anchorCtr="0" anchor="t"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6" name="Shape 66"/>
          <p:cNvSpPr txBox="1"/>
          <p:nvPr>
            <p:ph idx="1" type="body"/>
          </p:nvPr>
        </p:nvSpPr>
        <p:spPr>
          <a:xfrm>
            <a:off x="722312" y="2180034"/>
            <a:ext cx="7772400" cy="1125225"/>
          </a:xfrm>
          <a:prstGeom prst="rect">
            <a:avLst/>
          </a:prstGeom>
          <a:noFill/>
          <a:ln>
            <a:noFill/>
          </a:ln>
        </p:spPr>
        <p:txBody>
          <a:bodyPr anchorCtr="0" anchor="b"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
        <p:nvSpPr>
          <p:cNvPr id="67" name="Shape 67"/>
          <p:cNvSpPr txBox="1"/>
          <p:nvPr>
            <p:ph idx="12" type="sldNum"/>
          </p:nvPr>
        </p:nvSpPr>
        <p:spPr>
          <a:xfrm>
            <a:off x="6553200" y="4683918"/>
            <a:ext cx="2133599" cy="357075"/>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Font typeface="Arial"/>
              <a:buNone/>
            </a:pPr>
            <a:r>
              <a:t/>
            </a:r>
            <a:endParaRPr/>
          </a:p>
          <a:p>
            <a:pPr indent="0" lvl="1" marL="457200" marR="0" rtl="0" algn="l">
              <a:lnSpc>
                <a:spcPct val="100000"/>
              </a:lnSpc>
              <a:spcBef>
                <a:spcPts val="0"/>
              </a:spcBef>
              <a:spcAft>
                <a:spcPts val="0"/>
              </a:spcAft>
              <a:buClr>
                <a:schemeClr val="dk1"/>
              </a:buClr>
              <a:buFont typeface="Arial"/>
              <a:buNone/>
            </a:pPr>
            <a:r>
              <a:t/>
            </a:r>
            <a:endParaRPr/>
          </a:p>
          <a:p>
            <a:pPr indent="0" lvl="2" marL="914400" marR="0" rtl="0" algn="l">
              <a:lnSpc>
                <a:spcPct val="100000"/>
              </a:lnSpc>
              <a:spcBef>
                <a:spcPts val="0"/>
              </a:spcBef>
              <a:spcAft>
                <a:spcPts val="0"/>
              </a:spcAft>
              <a:buClr>
                <a:schemeClr val="dk1"/>
              </a:buClr>
              <a:buFont typeface="Arial"/>
              <a:buNone/>
            </a:pPr>
            <a:r>
              <a:t/>
            </a:r>
            <a:endParaRPr/>
          </a:p>
          <a:p>
            <a:pPr indent="0" lvl="3" marL="1371600" marR="0" rtl="0" algn="l">
              <a:lnSpc>
                <a:spcPct val="100000"/>
              </a:lnSpc>
              <a:spcBef>
                <a:spcPts val="0"/>
              </a:spcBef>
              <a:spcAft>
                <a:spcPts val="0"/>
              </a:spcAft>
              <a:buClr>
                <a:schemeClr val="dk1"/>
              </a:buClr>
              <a:buFont typeface="Arial"/>
              <a:buNone/>
            </a:pPr>
            <a:r>
              <a:t/>
            </a:r>
            <a:endParaRPr/>
          </a:p>
          <a:p>
            <a:pPr indent="0" lvl="4" marL="1828800" marR="0" rtl="0" algn="l">
              <a:lnSpc>
                <a:spcPct val="100000"/>
              </a:lnSpc>
              <a:spcBef>
                <a:spcPts val="0"/>
              </a:spcBef>
              <a:spcAft>
                <a:spcPts val="0"/>
              </a:spcAft>
              <a:buClr>
                <a:schemeClr val="dk1"/>
              </a:buClr>
              <a:buFont typeface="Arial"/>
              <a:buNone/>
            </a:pPr>
            <a:r>
              <a:t/>
            </a:r>
            <a:endParaRPr/>
          </a:p>
          <a:p>
            <a:pPr indent="0" lvl="5" marL="2286000" marR="0" rtl="0" algn="l">
              <a:lnSpc>
                <a:spcPct val="100000"/>
              </a:lnSpc>
              <a:spcBef>
                <a:spcPts val="0"/>
              </a:spcBef>
              <a:spcAft>
                <a:spcPts val="0"/>
              </a:spcAft>
              <a:buClr>
                <a:schemeClr val="dk1"/>
              </a:buClr>
              <a:buFont typeface="Arial"/>
              <a:buNone/>
            </a:pPr>
            <a:r>
              <a:t/>
            </a:r>
            <a:endParaRPr/>
          </a:p>
          <a:p>
            <a:pPr indent="0" lvl="6" marL="2743200" marR="0" rtl="0" algn="l">
              <a:lnSpc>
                <a:spcPct val="100000"/>
              </a:lnSpc>
              <a:spcBef>
                <a:spcPts val="0"/>
              </a:spcBef>
              <a:spcAft>
                <a:spcPts val="0"/>
              </a:spcAft>
              <a:buClr>
                <a:schemeClr val="dk1"/>
              </a:buClr>
              <a:buFont typeface="Arial"/>
              <a:buNone/>
            </a:pPr>
            <a:r>
              <a:t/>
            </a:r>
            <a:endParaRPr/>
          </a:p>
          <a:p>
            <a:pPr indent="0" lvl="7" marL="3200400" marR="0" rtl="0" algn="l">
              <a:lnSpc>
                <a:spcPct val="100000"/>
              </a:lnSpc>
              <a:spcBef>
                <a:spcPts val="0"/>
              </a:spcBef>
              <a:spcAft>
                <a:spcPts val="0"/>
              </a:spcAft>
              <a:buClr>
                <a:schemeClr val="dk1"/>
              </a:buClr>
              <a:buFont typeface="Arial"/>
              <a:buNone/>
            </a:pPr>
            <a:r>
              <a:t/>
            </a:r>
            <a:endParaRPr/>
          </a:p>
          <a:p>
            <a:pPr indent="0" lvl="8" marL="3657600" marR="0" rtl="0" algn="l">
              <a:lnSpc>
                <a:spcPct val="100000"/>
              </a:lnSpc>
              <a:spcBef>
                <a:spcPts val="0"/>
              </a:spcBef>
              <a:spcAft>
                <a:spcPts val="0"/>
              </a:spcAft>
              <a:buClr>
                <a:schemeClr val="dk1"/>
              </a:buClr>
              <a:buFont typeface="Arial"/>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_OBJECTS">
    <p:spTree>
      <p:nvGrpSpPr>
        <p:cNvPr id="68" name="Shape 68"/>
        <p:cNvGrpSpPr/>
        <p:nvPr/>
      </p:nvGrpSpPr>
      <p:grpSpPr>
        <a:xfrm>
          <a:off x="0" y="0"/>
          <a:ext cx="0" cy="0"/>
          <a:chOff x="0" y="0"/>
          <a:chExt cx="0" cy="0"/>
        </a:xfrm>
      </p:grpSpPr>
      <p:sp>
        <p:nvSpPr>
          <p:cNvPr id="69" name="Shape 69"/>
          <p:cNvSpPr txBox="1"/>
          <p:nvPr>
            <p:ph type="title"/>
          </p:nvPr>
        </p:nvSpPr>
        <p:spPr>
          <a:xfrm>
            <a:off x="457200" y="205977"/>
            <a:ext cx="8229600" cy="857250"/>
          </a:xfrm>
          <a:prstGeom prst="rect">
            <a:avLst/>
          </a:prstGeom>
          <a:noFill/>
          <a:ln>
            <a:noFill/>
          </a:ln>
        </p:spPr>
        <p:txBody>
          <a:bodyPr anchorCtr="0" anchor="t"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70" name="Shape 70"/>
          <p:cNvSpPr txBox="1"/>
          <p:nvPr>
            <p:ph idx="1" type="body"/>
          </p:nvPr>
        </p:nvSpPr>
        <p:spPr>
          <a:xfrm>
            <a:off x="457200" y="1200150"/>
            <a:ext cx="4038599" cy="3394575"/>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1" name="Shape 71"/>
          <p:cNvSpPr txBox="1"/>
          <p:nvPr>
            <p:ph idx="2" type="body"/>
          </p:nvPr>
        </p:nvSpPr>
        <p:spPr>
          <a:xfrm>
            <a:off x="4648200" y="1200150"/>
            <a:ext cx="4038599" cy="3394575"/>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2" name="Shape 72"/>
          <p:cNvSpPr txBox="1"/>
          <p:nvPr>
            <p:ph idx="10" type="dt"/>
          </p:nvPr>
        </p:nvSpPr>
        <p:spPr>
          <a:xfrm>
            <a:off x="457200" y="4683918"/>
            <a:ext cx="2133599" cy="35707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a:lvl1pPr>
            <a:lvl2pPr indent="0" lvl="1" marL="457200" marR="0" rtl="0" algn="l">
              <a:lnSpc>
                <a:spcPct val="100000"/>
              </a:lnSpc>
              <a:spcBef>
                <a:spcPts val="0"/>
              </a:spcBef>
              <a:spcAft>
                <a:spcPts val="0"/>
              </a:spcAft>
              <a:buClr>
                <a:schemeClr val="dk1"/>
              </a:buClr>
              <a:buFont typeface="Arial"/>
              <a:buNone/>
              <a:defRPr/>
            </a:lvl2pPr>
            <a:lvl3pPr indent="0" lvl="2" marL="914400" marR="0" rtl="0" algn="l">
              <a:lnSpc>
                <a:spcPct val="100000"/>
              </a:lnSpc>
              <a:spcBef>
                <a:spcPts val="0"/>
              </a:spcBef>
              <a:spcAft>
                <a:spcPts val="0"/>
              </a:spcAft>
              <a:buClr>
                <a:schemeClr val="dk1"/>
              </a:buClr>
              <a:buFont typeface="Arial"/>
              <a:buNone/>
              <a:defRPr/>
            </a:lvl3pPr>
            <a:lvl4pPr indent="0" lvl="3" marL="1371600" marR="0" rtl="0" algn="l">
              <a:lnSpc>
                <a:spcPct val="100000"/>
              </a:lnSpc>
              <a:spcBef>
                <a:spcPts val="0"/>
              </a:spcBef>
              <a:spcAft>
                <a:spcPts val="0"/>
              </a:spcAft>
              <a:buClr>
                <a:schemeClr val="dk1"/>
              </a:buClr>
              <a:buFont typeface="Arial"/>
              <a:buNone/>
              <a:defRPr/>
            </a:lvl4pPr>
            <a:lvl5pPr indent="0" lvl="4" marL="1828800" marR="0" rtl="0" algn="l">
              <a:lnSpc>
                <a:spcPct val="100000"/>
              </a:lnSpc>
              <a:spcBef>
                <a:spcPts val="0"/>
              </a:spcBef>
              <a:spcAft>
                <a:spcPts val="0"/>
              </a:spcAft>
              <a:buClr>
                <a:schemeClr val="dk1"/>
              </a:buClr>
              <a:buFont typeface="Arial"/>
              <a:buNone/>
              <a:defRPr/>
            </a:lvl5pPr>
            <a:lvl6pPr indent="0" lvl="5" marL="2286000" marR="0" rtl="0" algn="l">
              <a:lnSpc>
                <a:spcPct val="100000"/>
              </a:lnSpc>
              <a:spcBef>
                <a:spcPts val="0"/>
              </a:spcBef>
              <a:spcAft>
                <a:spcPts val="0"/>
              </a:spcAft>
              <a:buClr>
                <a:schemeClr val="dk1"/>
              </a:buClr>
              <a:buFont typeface="Arial"/>
              <a:buNone/>
              <a:defRPr/>
            </a:lvl6pPr>
            <a:lvl7pPr indent="0" lvl="6" marL="2743200" marR="0" rtl="0" algn="l">
              <a:lnSpc>
                <a:spcPct val="100000"/>
              </a:lnSpc>
              <a:spcBef>
                <a:spcPts val="0"/>
              </a:spcBef>
              <a:spcAft>
                <a:spcPts val="0"/>
              </a:spcAft>
              <a:buClr>
                <a:schemeClr val="dk1"/>
              </a:buClr>
              <a:buFont typeface="Arial"/>
              <a:buNone/>
              <a:defRPr/>
            </a:lvl7pPr>
            <a:lvl8pPr indent="0" lvl="7" marL="3200400" marR="0" rtl="0" algn="l">
              <a:lnSpc>
                <a:spcPct val="100000"/>
              </a:lnSpc>
              <a:spcBef>
                <a:spcPts val="0"/>
              </a:spcBef>
              <a:spcAft>
                <a:spcPts val="0"/>
              </a:spcAft>
              <a:buClr>
                <a:schemeClr val="dk1"/>
              </a:buClr>
              <a:buFont typeface="Arial"/>
              <a:buNone/>
              <a:defRPr/>
            </a:lvl8pPr>
            <a:lvl9pPr indent="0" lvl="8" marL="3657600" marR="0" rtl="0" algn="l">
              <a:lnSpc>
                <a:spcPct val="100000"/>
              </a:lnSpc>
              <a:spcBef>
                <a:spcPts val="0"/>
              </a:spcBef>
              <a:spcAft>
                <a:spcPts val="0"/>
              </a:spcAft>
              <a:buClr>
                <a:schemeClr val="dk1"/>
              </a:buClr>
              <a:buFont typeface="Arial"/>
              <a:buNone/>
              <a:defRPr/>
            </a:lvl9pPr>
          </a:lstStyle>
          <a:p/>
        </p:txBody>
      </p:sp>
      <p:sp>
        <p:nvSpPr>
          <p:cNvPr id="73" name="Shape 73"/>
          <p:cNvSpPr txBox="1"/>
          <p:nvPr>
            <p:ph idx="11" type="ftr"/>
          </p:nvPr>
        </p:nvSpPr>
        <p:spPr>
          <a:xfrm>
            <a:off x="3124200" y="4683918"/>
            <a:ext cx="2895600" cy="35707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a:lvl1pPr>
            <a:lvl2pPr indent="0" lvl="1" marL="457200" marR="0" rtl="0" algn="l">
              <a:lnSpc>
                <a:spcPct val="100000"/>
              </a:lnSpc>
              <a:spcBef>
                <a:spcPts val="0"/>
              </a:spcBef>
              <a:spcAft>
                <a:spcPts val="0"/>
              </a:spcAft>
              <a:buClr>
                <a:schemeClr val="dk1"/>
              </a:buClr>
              <a:buFont typeface="Arial"/>
              <a:buNone/>
              <a:defRPr/>
            </a:lvl2pPr>
            <a:lvl3pPr indent="0" lvl="2" marL="914400" marR="0" rtl="0" algn="l">
              <a:lnSpc>
                <a:spcPct val="100000"/>
              </a:lnSpc>
              <a:spcBef>
                <a:spcPts val="0"/>
              </a:spcBef>
              <a:spcAft>
                <a:spcPts val="0"/>
              </a:spcAft>
              <a:buClr>
                <a:schemeClr val="dk1"/>
              </a:buClr>
              <a:buFont typeface="Arial"/>
              <a:buNone/>
              <a:defRPr/>
            </a:lvl3pPr>
            <a:lvl4pPr indent="0" lvl="3" marL="1371600" marR="0" rtl="0" algn="l">
              <a:lnSpc>
                <a:spcPct val="100000"/>
              </a:lnSpc>
              <a:spcBef>
                <a:spcPts val="0"/>
              </a:spcBef>
              <a:spcAft>
                <a:spcPts val="0"/>
              </a:spcAft>
              <a:buClr>
                <a:schemeClr val="dk1"/>
              </a:buClr>
              <a:buFont typeface="Arial"/>
              <a:buNone/>
              <a:defRPr/>
            </a:lvl4pPr>
            <a:lvl5pPr indent="0" lvl="4" marL="1828800" marR="0" rtl="0" algn="l">
              <a:lnSpc>
                <a:spcPct val="100000"/>
              </a:lnSpc>
              <a:spcBef>
                <a:spcPts val="0"/>
              </a:spcBef>
              <a:spcAft>
                <a:spcPts val="0"/>
              </a:spcAft>
              <a:buClr>
                <a:schemeClr val="dk1"/>
              </a:buClr>
              <a:buFont typeface="Arial"/>
              <a:buNone/>
              <a:defRPr/>
            </a:lvl5pPr>
            <a:lvl6pPr indent="0" lvl="5" marL="2286000" marR="0" rtl="0" algn="l">
              <a:lnSpc>
                <a:spcPct val="100000"/>
              </a:lnSpc>
              <a:spcBef>
                <a:spcPts val="0"/>
              </a:spcBef>
              <a:spcAft>
                <a:spcPts val="0"/>
              </a:spcAft>
              <a:buClr>
                <a:schemeClr val="dk1"/>
              </a:buClr>
              <a:buFont typeface="Arial"/>
              <a:buNone/>
              <a:defRPr/>
            </a:lvl6pPr>
            <a:lvl7pPr indent="0" lvl="6" marL="2743200" marR="0" rtl="0" algn="l">
              <a:lnSpc>
                <a:spcPct val="100000"/>
              </a:lnSpc>
              <a:spcBef>
                <a:spcPts val="0"/>
              </a:spcBef>
              <a:spcAft>
                <a:spcPts val="0"/>
              </a:spcAft>
              <a:buClr>
                <a:schemeClr val="dk1"/>
              </a:buClr>
              <a:buFont typeface="Arial"/>
              <a:buNone/>
              <a:defRPr/>
            </a:lvl7pPr>
            <a:lvl8pPr indent="0" lvl="7" marL="3200400" marR="0" rtl="0" algn="l">
              <a:lnSpc>
                <a:spcPct val="100000"/>
              </a:lnSpc>
              <a:spcBef>
                <a:spcPts val="0"/>
              </a:spcBef>
              <a:spcAft>
                <a:spcPts val="0"/>
              </a:spcAft>
              <a:buClr>
                <a:schemeClr val="dk1"/>
              </a:buClr>
              <a:buFont typeface="Arial"/>
              <a:buNone/>
              <a:defRPr/>
            </a:lvl8pPr>
            <a:lvl9pPr indent="0" lvl="8" marL="3657600" marR="0" rtl="0" algn="l">
              <a:lnSpc>
                <a:spcPct val="100000"/>
              </a:lnSpc>
              <a:spcBef>
                <a:spcPts val="0"/>
              </a:spcBef>
              <a:spcAft>
                <a:spcPts val="0"/>
              </a:spcAft>
              <a:buClr>
                <a:schemeClr val="dk1"/>
              </a:buClr>
              <a:buFont typeface="Arial"/>
              <a:buNone/>
              <a:defRPr/>
            </a:lvl9pPr>
          </a:lstStyle>
          <a:p/>
        </p:txBody>
      </p:sp>
      <p:sp>
        <p:nvSpPr>
          <p:cNvPr id="74" name="Shape 74"/>
          <p:cNvSpPr txBox="1"/>
          <p:nvPr>
            <p:ph idx="12" type="sldNum"/>
          </p:nvPr>
        </p:nvSpPr>
        <p:spPr>
          <a:xfrm>
            <a:off x="6553200" y="4683918"/>
            <a:ext cx="2133599" cy="357075"/>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Font typeface="Arial"/>
              <a:buNone/>
            </a:pPr>
            <a:r>
              <a:t/>
            </a:r>
            <a:endParaRPr/>
          </a:p>
          <a:p>
            <a:pPr indent="0" lvl="1" marL="457200" marR="0" rtl="0" algn="l">
              <a:lnSpc>
                <a:spcPct val="100000"/>
              </a:lnSpc>
              <a:spcBef>
                <a:spcPts val="0"/>
              </a:spcBef>
              <a:spcAft>
                <a:spcPts val="0"/>
              </a:spcAft>
              <a:buClr>
                <a:schemeClr val="dk1"/>
              </a:buClr>
              <a:buFont typeface="Arial"/>
              <a:buNone/>
            </a:pPr>
            <a:r>
              <a:t/>
            </a:r>
            <a:endParaRPr/>
          </a:p>
          <a:p>
            <a:pPr indent="0" lvl="2" marL="914400" marR="0" rtl="0" algn="l">
              <a:lnSpc>
                <a:spcPct val="100000"/>
              </a:lnSpc>
              <a:spcBef>
                <a:spcPts val="0"/>
              </a:spcBef>
              <a:spcAft>
                <a:spcPts val="0"/>
              </a:spcAft>
              <a:buClr>
                <a:schemeClr val="dk1"/>
              </a:buClr>
              <a:buFont typeface="Arial"/>
              <a:buNone/>
            </a:pPr>
            <a:r>
              <a:t/>
            </a:r>
            <a:endParaRPr/>
          </a:p>
          <a:p>
            <a:pPr indent="0" lvl="3" marL="1371600" marR="0" rtl="0" algn="l">
              <a:lnSpc>
                <a:spcPct val="100000"/>
              </a:lnSpc>
              <a:spcBef>
                <a:spcPts val="0"/>
              </a:spcBef>
              <a:spcAft>
                <a:spcPts val="0"/>
              </a:spcAft>
              <a:buClr>
                <a:schemeClr val="dk1"/>
              </a:buClr>
              <a:buFont typeface="Arial"/>
              <a:buNone/>
            </a:pPr>
            <a:r>
              <a:t/>
            </a:r>
            <a:endParaRPr/>
          </a:p>
          <a:p>
            <a:pPr indent="0" lvl="4" marL="1828800" marR="0" rtl="0" algn="l">
              <a:lnSpc>
                <a:spcPct val="100000"/>
              </a:lnSpc>
              <a:spcBef>
                <a:spcPts val="0"/>
              </a:spcBef>
              <a:spcAft>
                <a:spcPts val="0"/>
              </a:spcAft>
              <a:buClr>
                <a:schemeClr val="dk1"/>
              </a:buClr>
              <a:buFont typeface="Arial"/>
              <a:buNone/>
            </a:pPr>
            <a:r>
              <a:t/>
            </a:r>
            <a:endParaRPr/>
          </a:p>
          <a:p>
            <a:pPr indent="0" lvl="5" marL="2286000" marR="0" rtl="0" algn="l">
              <a:lnSpc>
                <a:spcPct val="100000"/>
              </a:lnSpc>
              <a:spcBef>
                <a:spcPts val="0"/>
              </a:spcBef>
              <a:spcAft>
                <a:spcPts val="0"/>
              </a:spcAft>
              <a:buClr>
                <a:schemeClr val="dk1"/>
              </a:buClr>
              <a:buFont typeface="Arial"/>
              <a:buNone/>
            </a:pPr>
            <a:r>
              <a:t/>
            </a:r>
            <a:endParaRPr/>
          </a:p>
          <a:p>
            <a:pPr indent="0" lvl="6" marL="2743200" marR="0" rtl="0" algn="l">
              <a:lnSpc>
                <a:spcPct val="100000"/>
              </a:lnSpc>
              <a:spcBef>
                <a:spcPts val="0"/>
              </a:spcBef>
              <a:spcAft>
                <a:spcPts val="0"/>
              </a:spcAft>
              <a:buClr>
                <a:schemeClr val="dk1"/>
              </a:buClr>
              <a:buFont typeface="Arial"/>
              <a:buNone/>
            </a:pPr>
            <a:r>
              <a:t/>
            </a:r>
            <a:endParaRPr/>
          </a:p>
          <a:p>
            <a:pPr indent="0" lvl="7" marL="3200400" marR="0" rtl="0" algn="l">
              <a:lnSpc>
                <a:spcPct val="100000"/>
              </a:lnSpc>
              <a:spcBef>
                <a:spcPts val="0"/>
              </a:spcBef>
              <a:spcAft>
                <a:spcPts val="0"/>
              </a:spcAft>
              <a:buClr>
                <a:schemeClr val="dk1"/>
              </a:buClr>
              <a:buFont typeface="Arial"/>
              <a:buNone/>
            </a:pPr>
            <a:r>
              <a:t/>
            </a:r>
            <a:endParaRPr/>
          </a:p>
          <a:p>
            <a:pPr indent="0" lvl="8" marL="3657600" marR="0" rtl="0" algn="l">
              <a:lnSpc>
                <a:spcPct val="100000"/>
              </a:lnSpc>
              <a:spcBef>
                <a:spcPts val="0"/>
              </a:spcBef>
              <a:spcAft>
                <a:spcPts val="0"/>
              </a:spcAft>
              <a:buClr>
                <a:schemeClr val="dk1"/>
              </a:buClr>
              <a:buFont typeface="Arial"/>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TWO_OBJECTS_WITH_TEXT">
    <p:spTree>
      <p:nvGrpSpPr>
        <p:cNvPr id="75" name="Shape 75"/>
        <p:cNvGrpSpPr/>
        <p:nvPr/>
      </p:nvGrpSpPr>
      <p:grpSpPr>
        <a:xfrm>
          <a:off x="0" y="0"/>
          <a:ext cx="0" cy="0"/>
          <a:chOff x="0" y="0"/>
          <a:chExt cx="0" cy="0"/>
        </a:xfrm>
      </p:grpSpPr>
      <p:sp>
        <p:nvSpPr>
          <p:cNvPr id="76" name="Shape 76"/>
          <p:cNvSpPr txBox="1"/>
          <p:nvPr>
            <p:ph type="title"/>
          </p:nvPr>
        </p:nvSpPr>
        <p:spPr>
          <a:xfrm>
            <a:off x="457200" y="205977"/>
            <a:ext cx="8229600" cy="85725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7" name="Shape 77"/>
          <p:cNvSpPr txBox="1"/>
          <p:nvPr>
            <p:ph idx="1" type="body"/>
          </p:nvPr>
        </p:nvSpPr>
        <p:spPr>
          <a:xfrm>
            <a:off x="457200" y="1151334"/>
            <a:ext cx="4040099" cy="479925"/>
          </a:xfrm>
          <a:prstGeom prst="rect">
            <a:avLst/>
          </a:prstGeom>
          <a:noFill/>
          <a:ln>
            <a:noFill/>
          </a:ln>
        </p:spPr>
        <p:txBody>
          <a:bodyPr anchorCtr="0" anchor="b"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
        <p:nvSpPr>
          <p:cNvPr id="78" name="Shape 78"/>
          <p:cNvSpPr txBox="1"/>
          <p:nvPr>
            <p:ph idx="2" type="body"/>
          </p:nvPr>
        </p:nvSpPr>
        <p:spPr>
          <a:xfrm>
            <a:off x="457200" y="1631156"/>
            <a:ext cx="4040099" cy="2963475"/>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9" name="Shape 79"/>
          <p:cNvSpPr txBox="1"/>
          <p:nvPr>
            <p:ph idx="3" type="body"/>
          </p:nvPr>
        </p:nvSpPr>
        <p:spPr>
          <a:xfrm>
            <a:off x="4645025" y="1151334"/>
            <a:ext cx="4041900" cy="479925"/>
          </a:xfrm>
          <a:prstGeom prst="rect">
            <a:avLst/>
          </a:prstGeom>
          <a:noFill/>
          <a:ln>
            <a:noFill/>
          </a:ln>
        </p:spPr>
        <p:txBody>
          <a:bodyPr anchorCtr="0" anchor="b"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
        <p:nvSpPr>
          <p:cNvPr id="80" name="Shape 80"/>
          <p:cNvSpPr txBox="1"/>
          <p:nvPr>
            <p:ph idx="4" type="body"/>
          </p:nvPr>
        </p:nvSpPr>
        <p:spPr>
          <a:xfrm>
            <a:off x="4645025" y="1631156"/>
            <a:ext cx="4041900" cy="2963475"/>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81" name="Shape 81"/>
          <p:cNvSpPr txBox="1"/>
          <p:nvPr>
            <p:ph idx="10" type="dt"/>
          </p:nvPr>
        </p:nvSpPr>
        <p:spPr>
          <a:xfrm>
            <a:off x="457200" y="4683918"/>
            <a:ext cx="2133599" cy="35707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a:lvl1pPr>
            <a:lvl2pPr indent="0" lvl="1" marL="457200" marR="0" rtl="0" algn="l">
              <a:lnSpc>
                <a:spcPct val="100000"/>
              </a:lnSpc>
              <a:spcBef>
                <a:spcPts val="0"/>
              </a:spcBef>
              <a:spcAft>
                <a:spcPts val="0"/>
              </a:spcAft>
              <a:buClr>
                <a:schemeClr val="dk1"/>
              </a:buClr>
              <a:buFont typeface="Arial"/>
              <a:buNone/>
              <a:defRPr/>
            </a:lvl2pPr>
            <a:lvl3pPr indent="0" lvl="2" marL="914400" marR="0" rtl="0" algn="l">
              <a:lnSpc>
                <a:spcPct val="100000"/>
              </a:lnSpc>
              <a:spcBef>
                <a:spcPts val="0"/>
              </a:spcBef>
              <a:spcAft>
                <a:spcPts val="0"/>
              </a:spcAft>
              <a:buClr>
                <a:schemeClr val="dk1"/>
              </a:buClr>
              <a:buFont typeface="Arial"/>
              <a:buNone/>
              <a:defRPr/>
            </a:lvl3pPr>
            <a:lvl4pPr indent="0" lvl="3" marL="1371600" marR="0" rtl="0" algn="l">
              <a:lnSpc>
                <a:spcPct val="100000"/>
              </a:lnSpc>
              <a:spcBef>
                <a:spcPts val="0"/>
              </a:spcBef>
              <a:spcAft>
                <a:spcPts val="0"/>
              </a:spcAft>
              <a:buClr>
                <a:schemeClr val="dk1"/>
              </a:buClr>
              <a:buFont typeface="Arial"/>
              <a:buNone/>
              <a:defRPr/>
            </a:lvl4pPr>
            <a:lvl5pPr indent="0" lvl="4" marL="1828800" marR="0" rtl="0" algn="l">
              <a:lnSpc>
                <a:spcPct val="100000"/>
              </a:lnSpc>
              <a:spcBef>
                <a:spcPts val="0"/>
              </a:spcBef>
              <a:spcAft>
                <a:spcPts val="0"/>
              </a:spcAft>
              <a:buClr>
                <a:schemeClr val="dk1"/>
              </a:buClr>
              <a:buFont typeface="Arial"/>
              <a:buNone/>
              <a:defRPr/>
            </a:lvl5pPr>
            <a:lvl6pPr indent="0" lvl="5" marL="2286000" marR="0" rtl="0" algn="l">
              <a:lnSpc>
                <a:spcPct val="100000"/>
              </a:lnSpc>
              <a:spcBef>
                <a:spcPts val="0"/>
              </a:spcBef>
              <a:spcAft>
                <a:spcPts val="0"/>
              </a:spcAft>
              <a:buClr>
                <a:schemeClr val="dk1"/>
              </a:buClr>
              <a:buFont typeface="Arial"/>
              <a:buNone/>
              <a:defRPr/>
            </a:lvl6pPr>
            <a:lvl7pPr indent="0" lvl="6" marL="2743200" marR="0" rtl="0" algn="l">
              <a:lnSpc>
                <a:spcPct val="100000"/>
              </a:lnSpc>
              <a:spcBef>
                <a:spcPts val="0"/>
              </a:spcBef>
              <a:spcAft>
                <a:spcPts val="0"/>
              </a:spcAft>
              <a:buClr>
                <a:schemeClr val="dk1"/>
              </a:buClr>
              <a:buFont typeface="Arial"/>
              <a:buNone/>
              <a:defRPr/>
            </a:lvl7pPr>
            <a:lvl8pPr indent="0" lvl="7" marL="3200400" marR="0" rtl="0" algn="l">
              <a:lnSpc>
                <a:spcPct val="100000"/>
              </a:lnSpc>
              <a:spcBef>
                <a:spcPts val="0"/>
              </a:spcBef>
              <a:spcAft>
                <a:spcPts val="0"/>
              </a:spcAft>
              <a:buClr>
                <a:schemeClr val="dk1"/>
              </a:buClr>
              <a:buFont typeface="Arial"/>
              <a:buNone/>
              <a:defRPr/>
            </a:lvl8pPr>
            <a:lvl9pPr indent="0" lvl="8" marL="3657600" marR="0" rtl="0" algn="l">
              <a:lnSpc>
                <a:spcPct val="100000"/>
              </a:lnSpc>
              <a:spcBef>
                <a:spcPts val="0"/>
              </a:spcBef>
              <a:spcAft>
                <a:spcPts val="0"/>
              </a:spcAft>
              <a:buClr>
                <a:schemeClr val="dk1"/>
              </a:buClr>
              <a:buFont typeface="Arial"/>
              <a:buNone/>
              <a:defRPr/>
            </a:lvl9pPr>
          </a:lstStyle>
          <a:p/>
        </p:txBody>
      </p:sp>
      <p:sp>
        <p:nvSpPr>
          <p:cNvPr id="82" name="Shape 82"/>
          <p:cNvSpPr txBox="1"/>
          <p:nvPr>
            <p:ph idx="11" type="ftr"/>
          </p:nvPr>
        </p:nvSpPr>
        <p:spPr>
          <a:xfrm>
            <a:off x="3124200" y="4683918"/>
            <a:ext cx="2895600" cy="35707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a:lvl1pPr>
            <a:lvl2pPr indent="0" lvl="1" marL="457200" marR="0" rtl="0" algn="l">
              <a:lnSpc>
                <a:spcPct val="100000"/>
              </a:lnSpc>
              <a:spcBef>
                <a:spcPts val="0"/>
              </a:spcBef>
              <a:spcAft>
                <a:spcPts val="0"/>
              </a:spcAft>
              <a:buClr>
                <a:schemeClr val="dk1"/>
              </a:buClr>
              <a:buFont typeface="Arial"/>
              <a:buNone/>
              <a:defRPr/>
            </a:lvl2pPr>
            <a:lvl3pPr indent="0" lvl="2" marL="914400" marR="0" rtl="0" algn="l">
              <a:lnSpc>
                <a:spcPct val="100000"/>
              </a:lnSpc>
              <a:spcBef>
                <a:spcPts val="0"/>
              </a:spcBef>
              <a:spcAft>
                <a:spcPts val="0"/>
              </a:spcAft>
              <a:buClr>
                <a:schemeClr val="dk1"/>
              </a:buClr>
              <a:buFont typeface="Arial"/>
              <a:buNone/>
              <a:defRPr/>
            </a:lvl3pPr>
            <a:lvl4pPr indent="0" lvl="3" marL="1371600" marR="0" rtl="0" algn="l">
              <a:lnSpc>
                <a:spcPct val="100000"/>
              </a:lnSpc>
              <a:spcBef>
                <a:spcPts val="0"/>
              </a:spcBef>
              <a:spcAft>
                <a:spcPts val="0"/>
              </a:spcAft>
              <a:buClr>
                <a:schemeClr val="dk1"/>
              </a:buClr>
              <a:buFont typeface="Arial"/>
              <a:buNone/>
              <a:defRPr/>
            </a:lvl4pPr>
            <a:lvl5pPr indent="0" lvl="4" marL="1828800" marR="0" rtl="0" algn="l">
              <a:lnSpc>
                <a:spcPct val="100000"/>
              </a:lnSpc>
              <a:spcBef>
                <a:spcPts val="0"/>
              </a:spcBef>
              <a:spcAft>
                <a:spcPts val="0"/>
              </a:spcAft>
              <a:buClr>
                <a:schemeClr val="dk1"/>
              </a:buClr>
              <a:buFont typeface="Arial"/>
              <a:buNone/>
              <a:defRPr/>
            </a:lvl5pPr>
            <a:lvl6pPr indent="0" lvl="5" marL="2286000" marR="0" rtl="0" algn="l">
              <a:lnSpc>
                <a:spcPct val="100000"/>
              </a:lnSpc>
              <a:spcBef>
                <a:spcPts val="0"/>
              </a:spcBef>
              <a:spcAft>
                <a:spcPts val="0"/>
              </a:spcAft>
              <a:buClr>
                <a:schemeClr val="dk1"/>
              </a:buClr>
              <a:buFont typeface="Arial"/>
              <a:buNone/>
              <a:defRPr/>
            </a:lvl6pPr>
            <a:lvl7pPr indent="0" lvl="6" marL="2743200" marR="0" rtl="0" algn="l">
              <a:lnSpc>
                <a:spcPct val="100000"/>
              </a:lnSpc>
              <a:spcBef>
                <a:spcPts val="0"/>
              </a:spcBef>
              <a:spcAft>
                <a:spcPts val="0"/>
              </a:spcAft>
              <a:buClr>
                <a:schemeClr val="dk1"/>
              </a:buClr>
              <a:buFont typeface="Arial"/>
              <a:buNone/>
              <a:defRPr/>
            </a:lvl7pPr>
            <a:lvl8pPr indent="0" lvl="7" marL="3200400" marR="0" rtl="0" algn="l">
              <a:lnSpc>
                <a:spcPct val="100000"/>
              </a:lnSpc>
              <a:spcBef>
                <a:spcPts val="0"/>
              </a:spcBef>
              <a:spcAft>
                <a:spcPts val="0"/>
              </a:spcAft>
              <a:buClr>
                <a:schemeClr val="dk1"/>
              </a:buClr>
              <a:buFont typeface="Arial"/>
              <a:buNone/>
              <a:defRPr/>
            </a:lvl8pPr>
            <a:lvl9pPr indent="0" lvl="8" marL="3657600" marR="0" rtl="0" algn="l">
              <a:lnSpc>
                <a:spcPct val="100000"/>
              </a:lnSpc>
              <a:spcBef>
                <a:spcPts val="0"/>
              </a:spcBef>
              <a:spcAft>
                <a:spcPts val="0"/>
              </a:spcAft>
              <a:buClr>
                <a:schemeClr val="dk1"/>
              </a:buClr>
              <a:buFont typeface="Arial"/>
              <a:buNone/>
              <a:defRPr/>
            </a:lvl9pPr>
          </a:lstStyle>
          <a:p/>
        </p:txBody>
      </p:sp>
      <p:sp>
        <p:nvSpPr>
          <p:cNvPr id="83" name="Shape 83"/>
          <p:cNvSpPr txBox="1"/>
          <p:nvPr>
            <p:ph idx="12" type="sldNum"/>
          </p:nvPr>
        </p:nvSpPr>
        <p:spPr>
          <a:xfrm>
            <a:off x="6553200" y="4683918"/>
            <a:ext cx="2133599" cy="357075"/>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Font typeface="Arial"/>
              <a:buNone/>
            </a:pPr>
            <a:r>
              <a:t/>
            </a:r>
            <a:endParaRPr/>
          </a:p>
          <a:p>
            <a:pPr indent="0" lvl="1" marL="457200" marR="0" rtl="0" algn="l">
              <a:lnSpc>
                <a:spcPct val="100000"/>
              </a:lnSpc>
              <a:spcBef>
                <a:spcPts val="0"/>
              </a:spcBef>
              <a:spcAft>
                <a:spcPts val="0"/>
              </a:spcAft>
              <a:buClr>
                <a:schemeClr val="dk1"/>
              </a:buClr>
              <a:buFont typeface="Arial"/>
              <a:buNone/>
            </a:pPr>
            <a:r>
              <a:t/>
            </a:r>
            <a:endParaRPr/>
          </a:p>
          <a:p>
            <a:pPr indent="0" lvl="2" marL="914400" marR="0" rtl="0" algn="l">
              <a:lnSpc>
                <a:spcPct val="100000"/>
              </a:lnSpc>
              <a:spcBef>
                <a:spcPts val="0"/>
              </a:spcBef>
              <a:spcAft>
                <a:spcPts val="0"/>
              </a:spcAft>
              <a:buClr>
                <a:schemeClr val="dk1"/>
              </a:buClr>
              <a:buFont typeface="Arial"/>
              <a:buNone/>
            </a:pPr>
            <a:r>
              <a:t/>
            </a:r>
            <a:endParaRPr/>
          </a:p>
          <a:p>
            <a:pPr indent="0" lvl="3" marL="1371600" marR="0" rtl="0" algn="l">
              <a:lnSpc>
                <a:spcPct val="100000"/>
              </a:lnSpc>
              <a:spcBef>
                <a:spcPts val="0"/>
              </a:spcBef>
              <a:spcAft>
                <a:spcPts val="0"/>
              </a:spcAft>
              <a:buClr>
                <a:schemeClr val="dk1"/>
              </a:buClr>
              <a:buFont typeface="Arial"/>
              <a:buNone/>
            </a:pPr>
            <a:r>
              <a:t/>
            </a:r>
            <a:endParaRPr/>
          </a:p>
          <a:p>
            <a:pPr indent="0" lvl="4" marL="1828800" marR="0" rtl="0" algn="l">
              <a:lnSpc>
                <a:spcPct val="100000"/>
              </a:lnSpc>
              <a:spcBef>
                <a:spcPts val="0"/>
              </a:spcBef>
              <a:spcAft>
                <a:spcPts val="0"/>
              </a:spcAft>
              <a:buClr>
                <a:schemeClr val="dk1"/>
              </a:buClr>
              <a:buFont typeface="Arial"/>
              <a:buNone/>
            </a:pPr>
            <a:r>
              <a:t/>
            </a:r>
            <a:endParaRPr/>
          </a:p>
          <a:p>
            <a:pPr indent="0" lvl="5" marL="2286000" marR="0" rtl="0" algn="l">
              <a:lnSpc>
                <a:spcPct val="100000"/>
              </a:lnSpc>
              <a:spcBef>
                <a:spcPts val="0"/>
              </a:spcBef>
              <a:spcAft>
                <a:spcPts val="0"/>
              </a:spcAft>
              <a:buClr>
                <a:schemeClr val="dk1"/>
              </a:buClr>
              <a:buFont typeface="Arial"/>
              <a:buNone/>
            </a:pPr>
            <a:r>
              <a:t/>
            </a:r>
            <a:endParaRPr/>
          </a:p>
          <a:p>
            <a:pPr indent="0" lvl="6" marL="2743200" marR="0" rtl="0" algn="l">
              <a:lnSpc>
                <a:spcPct val="100000"/>
              </a:lnSpc>
              <a:spcBef>
                <a:spcPts val="0"/>
              </a:spcBef>
              <a:spcAft>
                <a:spcPts val="0"/>
              </a:spcAft>
              <a:buClr>
                <a:schemeClr val="dk1"/>
              </a:buClr>
              <a:buFont typeface="Arial"/>
              <a:buNone/>
            </a:pPr>
            <a:r>
              <a:t/>
            </a:r>
            <a:endParaRPr/>
          </a:p>
          <a:p>
            <a:pPr indent="0" lvl="7" marL="3200400" marR="0" rtl="0" algn="l">
              <a:lnSpc>
                <a:spcPct val="100000"/>
              </a:lnSpc>
              <a:spcBef>
                <a:spcPts val="0"/>
              </a:spcBef>
              <a:spcAft>
                <a:spcPts val="0"/>
              </a:spcAft>
              <a:buClr>
                <a:schemeClr val="dk1"/>
              </a:buClr>
              <a:buFont typeface="Arial"/>
              <a:buNone/>
            </a:pPr>
            <a:r>
              <a:t/>
            </a:r>
            <a:endParaRPr/>
          </a:p>
          <a:p>
            <a:pPr indent="0" lvl="8" marL="3657600" marR="0" rtl="0" algn="l">
              <a:lnSpc>
                <a:spcPct val="100000"/>
              </a:lnSpc>
              <a:spcBef>
                <a:spcPts val="0"/>
              </a:spcBef>
              <a:spcAft>
                <a:spcPts val="0"/>
              </a:spcAft>
              <a:buClr>
                <a:schemeClr val="dk1"/>
              </a:buClr>
              <a:buFont typeface="Arial"/>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_ONLY">
    <p:spTree>
      <p:nvGrpSpPr>
        <p:cNvPr id="84" name="Shape 84"/>
        <p:cNvGrpSpPr/>
        <p:nvPr/>
      </p:nvGrpSpPr>
      <p:grpSpPr>
        <a:xfrm>
          <a:off x="0" y="0"/>
          <a:ext cx="0" cy="0"/>
          <a:chOff x="0" y="0"/>
          <a:chExt cx="0" cy="0"/>
        </a:xfrm>
      </p:grpSpPr>
      <p:sp>
        <p:nvSpPr>
          <p:cNvPr id="85" name="Shape 85"/>
          <p:cNvSpPr txBox="1"/>
          <p:nvPr>
            <p:ph type="title"/>
          </p:nvPr>
        </p:nvSpPr>
        <p:spPr>
          <a:xfrm>
            <a:off x="457200" y="205977"/>
            <a:ext cx="8229600" cy="857250"/>
          </a:xfrm>
          <a:prstGeom prst="rect">
            <a:avLst/>
          </a:prstGeom>
          <a:noFill/>
          <a:ln>
            <a:noFill/>
          </a:ln>
        </p:spPr>
        <p:txBody>
          <a:bodyPr anchorCtr="0" anchor="t"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86" name="Shape 86"/>
          <p:cNvSpPr txBox="1"/>
          <p:nvPr>
            <p:ph idx="10" type="dt"/>
          </p:nvPr>
        </p:nvSpPr>
        <p:spPr>
          <a:xfrm>
            <a:off x="457200" y="4683918"/>
            <a:ext cx="2133599" cy="35707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a:lvl1pPr>
            <a:lvl2pPr indent="0" lvl="1" marL="457200" marR="0" rtl="0" algn="l">
              <a:lnSpc>
                <a:spcPct val="100000"/>
              </a:lnSpc>
              <a:spcBef>
                <a:spcPts val="0"/>
              </a:spcBef>
              <a:spcAft>
                <a:spcPts val="0"/>
              </a:spcAft>
              <a:buClr>
                <a:schemeClr val="dk1"/>
              </a:buClr>
              <a:buFont typeface="Arial"/>
              <a:buNone/>
              <a:defRPr/>
            </a:lvl2pPr>
            <a:lvl3pPr indent="0" lvl="2" marL="914400" marR="0" rtl="0" algn="l">
              <a:lnSpc>
                <a:spcPct val="100000"/>
              </a:lnSpc>
              <a:spcBef>
                <a:spcPts val="0"/>
              </a:spcBef>
              <a:spcAft>
                <a:spcPts val="0"/>
              </a:spcAft>
              <a:buClr>
                <a:schemeClr val="dk1"/>
              </a:buClr>
              <a:buFont typeface="Arial"/>
              <a:buNone/>
              <a:defRPr/>
            </a:lvl3pPr>
            <a:lvl4pPr indent="0" lvl="3" marL="1371600" marR="0" rtl="0" algn="l">
              <a:lnSpc>
                <a:spcPct val="100000"/>
              </a:lnSpc>
              <a:spcBef>
                <a:spcPts val="0"/>
              </a:spcBef>
              <a:spcAft>
                <a:spcPts val="0"/>
              </a:spcAft>
              <a:buClr>
                <a:schemeClr val="dk1"/>
              </a:buClr>
              <a:buFont typeface="Arial"/>
              <a:buNone/>
              <a:defRPr/>
            </a:lvl4pPr>
            <a:lvl5pPr indent="0" lvl="4" marL="1828800" marR="0" rtl="0" algn="l">
              <a:lnSpc>
                <a:spcPct val="100000"/>
              </a:lnSpc>
              <a:spcBef>
                <a:spcPts val="0"/>
              </a:spcBef>
              <a:spcAft>
                <a:spcPts val="0"/>
              </a:spcAft>
              <a:buClr>
                <a:schemeClr val="dk1"/>
              </a:buClr>
              <a:buFont typeface="Arial"/>
              <a:buNone/>
              <a:defRPr/>
            </a:lvl5pPr>
            <a:lvl6pPr indent="0" lvl="5" marL="2286000" marR="0" rtl="0" algn="l">
              <a:lnSpc>
                <a:spcPct val="100000"/>
              </a:lnSpc>
              <a:spcBef>
                <a:spcPts val="0"/>
              </a:spcBef>
              <a:spcAft>
                <a:spcPts val="0"/>
              </a:spcAft>
              <a:buClr>
                <a:schemeClr val="dk1"/>
              </a:buClr>
              <a:buFont typeface="Arial"/>
              <a:buNone/>
              <a:defRPr/>
            </a:lvl6pPr>
            <a:lvl7pPr indent="0" lvl="6" marL="2743200" marR="0" rtl="0" algn="l">
              <a:lnSpc>
                <a:spcPct val="100000"/>
              </a:lnSpc>
              <a:spcBef>
                <a:spcPts val="0"/>
              </a:spcBef>
              <a:spcAft>
                <a:spcPts val="0"/>
              </a:spcAft>
              <a:buClr>
                <a:schemeClr val="dk1"/>
              </a:buClr>
              <a:buFont typeface="Arial"/>
              <a:buNone/>
              <a:defRPr/>
            </a:lvl7pPr>
            <a:lvl8pPr indent="0" lvl="7" marL="3200400" marR="0" rtl="0" algn="l">
              <a:lnSpc>
                <a:spcPct val="100000"/>
              </a:lnSpc>
              <a:spcBef>
                <a:spcPts val="0"/>
              </a:spcBef>
              <a:spcAft>
                <a:spcPts val="0"/>
              </a:spcAft>
              <a:buClr>
                <a:schemeClr val="dk1"/>
              </a:buClr>
              <a:buFont typeface="Arial"/>
              <a:buNone/>
              <a:defRPr/>
            </a:lvl8pPr>
            <a:lvl9pPr indent="0" lvl="8" marL="3657600" marR="0" rtl="0" algn="l">
              <a:lnSpc>
                <a:spcPct val="100000"/>
              </a:lnSpc>
              <a:spcBef>
                <a:spcPts val="0"/>
              </a:spcBef>
              <a:spcAft>
                <a:spcPts val="0"/>
              </a:spcAft>
              <a:buClr>
                <a:schemeClr val="dk1"/>
              </a:buClr>
              <a:buFont typeface="Arial"/>
              <a:buNone/>
              <a:defRPr/>
            </a:lvl9pPr>
          </a:lstStyle>
          <a:p/>
        </p:txBody>
      </p:sp>
      <p:sp>
        <p:nvSpPr>
          <p:cNvPr id="87" name="Shape 87"/>
          <p:cNvSpPr txBox="1"/>
          <p:nvPr>
            <p:ph idx="11" type="ftr"/>
          </p:nvPr>
        </p:nvSpPr>
        <p:spPr>
          <a:xfrm>
            <a:off x="3124200" y="4683918"/>
            <a:ext cx="2895600" cy="35707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a:lvl1pPr>
            <a:lvl2pPr indent="0" lvl="1" marL="457200" marR="0" rtl="0" algn="l">
              <a:lnSpc>
                <a:spcPct val="100000"/>
              </a:lnSpc>
              <a:spcBef>
                <a:spcPts val="0"/>
              </a:spcBef>
              <a:spcAft>
                <a:spcPts val="0"/>
              </a:spcAft>
              <a:buClr>
                <a:schemeClr val="dk1"/>
              </a:buClr>
              <a:buFont typeface="Arial"/>
              <a:buNone/>
              <a:defRPr/>
            </a:lvl2pPr>
            <a:lvl3pPr indent="0" lvl="2" marL="914400" marR="0" rtl="0" algn="l">
              <a:lnSpc>
                <a:spcPct val="100000"/>
              </a:lnSpc>
              <a:spcBef>
                <a:spcPts val="0"/>
              </a:spcBef>
              <a:spcAft>
                <a:spcPts val="0"/>
              </a:spcAft>
              <a:buClr>
                <a:schemeClr val="dk1"/>
              </a:buClr>
              <a:buFont typeface="Arial"/>
              <a:buNone/>
              <a:defRPr/>
            </a:lvl3pPr>
            <a:lvl4pPr indent="0" lvl="3" marL="1371600" marR="0" rtl="0" algn="l">
              <a:lnSpc>
                <a:spcPct val="100000"/>
              </a:lnSpc>
              <a:spcBef>
                <a:spcPts val="0"/>
              </a:spcBef>
              <a:spcAft>
                <a:spcPts val="0"/>
              </a:spcAft>
              <a:buClr>
                <a:schemeClr val="dk1"/>
              </a:buClr>
              <a:buFont typeface="Arial"/>
              <a:buNone/>
              <a:defRPr/>
            </a:lvl4pPr>
            <a:lvl5pPr indent="0" lvl="4" marL="1828800" marR="0" rtl="0" algn="l">
              <a:lnSpc>
                <a:spcPct val="100000"/>
              </a:lnSpc>
              <a:spcBef>
                <a:spcPts val="0"/>
              </a:spcBef>
              <a:spcAft>
                <a:spcPts val="0"/>
              </a:spcAft>
              <a:buClr>
                <a:schemeClr val="dk1"/>
              </a:buClr>
              <a:buFont typeface="Arial"/>
              <a:buNone/>
              <a:defRPr/>
            </a:lvl5pPr>
            <a:lvl6pPr indent="0" lvl="5" marL="2286000" marR="0" rtl="0" algn="l">
              <a:lnSpc>
                <a:spcPct val="100000"/>
              </a:lnSpc>
              <a:spcBef>
                <a:spcPts val="0"/>
              </a:spcBef>
              <a:spcAft>
                <a:spcPts val="0"/>
              </a:spcAft>
              <a:buClr>
                <a:schemeClr val="dk1"/>
              </a:buClr>
              <a:buFont typeface="Arial"/>
              <a:buNone/>
              <a:defRPr/>
            </a:lvl6pPr>
            <a:lvl7pPr indent="0" lvl="6" marL="2743200" marR="0" rtl="0" algn="l">
              <a:lnSpc>
                <a:spcPct val="100000"/>
              </a:lnSpc>
              <a:spcBef>
                <a:spcPts val="0"/>
              </a:spcBef>
              <a:spcAft>
                <a:spcPts val="0"/>
              </a:spcAft>
              <a:buClr>
                <a:schemeClr val="dk1"/>
              </a:buClr>
              <a:buFont typeface="Arial"/>
              <a:buNone/>
              <a:defRPr/>
            </a:lvl7pPr>
            <a:lvl8pPr indent="0" lvl="7" marL="3200400" marR="0" rtl="0" algn="l">
              <a:lnSpc>
                <a:spcPct val="100000"/>
              </a:lnSpc>
              <a:spcBef>
                <a:spcPts val="0"/>
              </a:spcBef>
              <a:spcAft>
                <a:spcPts val="0"/>
              </a:spcAft>
              <a:buClr>
                <a:schemeClr val="dk1"/>
              </a:buClr>
              <a:buFont typeface="Arial"/>
              <a:buNone/>
              <a:defRPr/>
            </a:lvl8pPr>
            <a:lvl9pPr indent="0" lvl="8" marL="3657600" marR="0" rtl="0" algn="l">
              <a:lnSpc>
                <a:spcPct val="100000"/>
              </a:lnSpc>
              <a:spcBef>
                <a:spcPts val="0"/>
              </a:spcBef>
              <a:spcAft>
                <a:spcPts val="0"/>
              </a:spcAft>
              <a:buClr>
                <a:schemeClr val="dk1"/>
              </a:buClr>
              <a:buFont typeface="Arial"/>
              <a:buNone/>
              <a:defRPr/>
            </a:lvl9pPr>
          </a:lstStyle>
          <a:p/>
        </p:txBody>
      </p:sp>
      <p:sp>
        <p:nvSpPr>
          <p:cNvPr id="88" name="Shape 88"/>
          <p:cNvSpPr txBox="1"/>
          <p:nvPr>
            <p:ph idx="12" type="sldNum"/>
          </p:nvPr>
        </p:nvSpPr>
        <p:spPr>
          <a:xfrm>
            <a:off x="6553200" y="4683918"/>
            <a:ext cx="2133599" cy="357075"/>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Font typeface="Arial"/>
              <a:buNone/>
            </a:pPr>
            <a:r>
              <a:t/>
            </a:r>
            <a:endParaRPr/>
          </a:p>
          <a:p>
            <a:pPr indent="0" lvl="1" marL="457200" marR="0" rtl="0" algn="l">
              <a:lnSpc>
                <a:spcPct val="100000"/>
              </a:lnSpc>
              <a:spcBef>
                <a:spcPts val="0"/>
              </a:spcBef>
              <a:spcAft>
                <a:spcPts val="0"/>
              </a:spcAft>
              <a:buClr>
                <a:schemeClr val="dk1"/>
              </a:buClr>
              <a:buFont typeface="Arial"/>
              <a:buNone/>
            </a:pPr>
            <a:r>
              <a:t/>
            </a:r>
            <a:endParaRPr/>
          </a:p>
          <a:p>
            <a:pPr indent="0" lvl="2" marL="914400" marR="0" rtl="0" algn="l">
              <a:lnSpc>
                <a:spcPct val="100000"/>
              </a:lnSpc>
              <a:spcBef>
                <a:spcPts val="0"/>
              </a:spcBef>
              <a:spcAft>
                <a:spcPts val="0"/>
              </a:spcAft>
              <a:buClr>
                <a:schemeClr val="dk1"/>
              </a:buClr>
              <a:buFont typeface="Arial"/>
              <a:buNone/>
            </a:pPr>
            <a:r>
              <a:t/>
            </a:r>
            <a:endParaRPr/>
          </a:p>
          <a:p>
            <a:pPr indent="0" lvl="3" marL="1371600" marR="0" rtl="0" algn="l">
              <a:lnSpc>
                <a:spcPct val="100000"/>
              </a:lnSpc>
              <a:spcBef>
                <a:spcPts val="0"/>
              </a:spcBef>
              <a:spcAft>
                <a:spcPts val="0"/>
              </a:spcAft>
              <a:buClr>
                <a:schemeClr val="dk1"/>
              </a:buClr>
              <a:buFont typeface="Arial"/>
              <a:buNone/>
            </a:pPr>
            <a:r>
              <a:t/>
            </a:r>
            <a:endParaRPr/>
          </a:p>
          <a:p>
            <a:pPr indent="0" lvl="4" marL="1828800" marR="0" rtl="0" algn="l">
              <a:lnSpc>
                <a:spcPct val="100000"/>
              </a:lnSpc>
              <a:spcBef>
                <a:spcPts val="0"/>
              </a:spcBef>
              <a:spcAft>
                <a:spcPts val="0"/>
              </a:spcAft>
              <a:buClr>
                <a:schemeClr val="dk1"/>
              </a:buClr>
              <a:buFont typeface="Arial"/>
              <a:buNone/>
            </a:pPr>
            <a:r>
              <a:t/>
            </a:r>
            <a:endParaRPr/>
          </a:p>
          <a:p>
            <a:pPr indent="0" lvl="5" marL="2286000" marR="0" rtl="0" algn="l">
              <a:lnSpc>
                <a:spcPct val="100000"/>
              </a:lnSpc>
              <a:spcBef>
                <a:spcPts val="0"/>
              </a:spcBef>
              <a:spcAft>
                <a:spcPts val="0"/>
              </a:spcAft>
              <a:buClr>
                <a:schemeClr val="dk1"/>
              </a:buClr>
              <a:buFont typeface="Arial"/>
              <a:buNone/>
            </a:pPr>
            <a:r>
              <a:t/>
            </a:r>
            <a:endParaRPr/>
          </a:p>
          <a:p>
            <a:pPr indent="0" lvl="6" marL="2743200" marR="0" rtl="0" algn="l">
              <a:lnSpc>
                <a:spcPct val="100000"/>
              </a:lnSpc>
              <a:spcBef>
                <a:spcPts val="0"/>
              </a:spcBef>
              <a:spcAft>
                <a:spcPts val="0"/>
              </a:spcAft>
              <a:buClr>
                <a:schemeClr val="dk1"/>
              </a:buClr>
              <a:buFont typeface="Arial"/>
              <a:buNone/>
            </a:pPr>
            <a:r>
              <a:t/>
            </a:r>
            <a:endParaRPr/>
          </a:p>
          <a:p>
            <a:pPr indent="0" lvl="7" marL="3200400" marR="0" rtl="0" algn="l">
              <a:lnSpc>
                <a:spcPct val="100000"/>
              </a:lnSpc>
              <a:spcBef>
                <a:spcPts val="0"/>
              </a:spcBef>
              <a:spcAft>
                <a:spcPts val="0"/>
              </a:spcAft>
              <a:buClr>
                <a:schemeClr val="dk1"/>
              </a:buClr>
              <a:buFont typeface="Arial"/>
              <a:buNone/>
            </a:pPr>
            <a:r>
              <a:t/>
            </a:r>
            <a:endParaRPr/>
          </a:p>
          <a:p>
            <a:pPr indent="0" lvl="8" marL="3657600" marR="0" rtl="0" algn="l">
              <a:lnSpc>
                <a:spcPct val="100000"/>
              </a:lnSpc>
              <a:spcBef>
                <a:spcPts val="0"/>
              </a:spcBef>
              <a:spcAft>
                <a:spcPts val="0"/>
              </a:spcAft>
              <a:buClr>
                <a:schemeClr val="dk1"/>
              </a:buClr>
              <a:buFont typeface="Arial"/>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89" name="Shape 89"/>
        <p:cNvGrpSpPr/>
        <p:nvPr/>
      </p:nvGrpSpPr>
      <p:grpSpPr>
        <a:xfrm>
          <a:off x="0" y="0"/>
          <a:ext cx="0" cy="0"/>
          <a:chOff x="0" y="0"/>
          <a:chExt cx="0" cy="0"/>
        </a:xfrm>
      </p:grpSpPr>
      <p:sp>
        <p:nvSpPr>
          <p:cNvPr id="90" name="Shape 90"/>
          <p:cNvSpPr txBox="1"/>
          <p:nvPr>
            <p:ph idx="10" type="dt"/>
          </p:nvPr>
        </p:nvSpPr>
        <p:spPr>
          <a:xfrm>
            <a:off x="457200" y="4683918"/>
            <a:ext cx="2133599" cy="35707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a:lvl1pPr>
            <a:lvl2pPr indent="0" lvl="1" marL="457200" marR="0" rtl="0" algn="l">
              <a:lnSpc>
                <a:spcPct val="100000"/>
              </a:lnSpc>
              <a:spcBef>
                <a:spcPts val="0"/>
              </a:spcBef>
              <a:spcAft>
                <a:spcPts val="0"/>
              </a:spcAft>
              <a:buClr>
                <a:schemeClr val="dk1"/>
              </a:buClr>
              <a:buFont typeface="Arial"/>
              <a:buNone/>
              <a:defRPr/>
            </a:lvl2pPr>
            <a:lvl3pPr indent="0" lvl="2" marL="914400" marR="0" rtl="0" algn="l">
              <a:lnSpc>
                <a:spcPct val="100000"/>
              </a:lnSpc>
              <a:spcBef>
                <a:spcPts val="0"/>
              </a:spcBef>
              <a:spcAft>
                <a:spcPts val="0"/>
              </a:spcAft>
              <a:buClr>
                <a:schemeClr val="dk1"/>
              </a:buClr>
              <a:buFont typeface="Arial"/>
              <a:buNone/>
              <a:defRPr/>
            </a:lvl3pPr>
            <a:lvl4pPr indent="0" lvl="3" marL="1371600" marR="0" rtl="0" algn="l">
              <a:lnSpc>
                <a:spcPct val="100000"/>
              </a:lnSpc>
              <a:spcBef>
                <a:spcPts val="0"/>
              </a:spcBef>
              <a:spcAft>
                <a:spcPts val="0"/>
              </a:spcAft>
              <a:buClr>
                <a:schemeClr val="dk1"/>
              </a:buClr>
              <a:buFont typeface="Arial"/>
              <a:buNone/>
              <a:defRPr/>
            </a:lvl4pPr>
            <a:lvl5pPr indent="0" lvl="4" marL="1828800" marR="0" rtl="0" algn="l">
              <a:lnSpc>
                <a:spcPct val="100000"/>
              </a:lnSpc>
              <a:spcBef>
                <a:spcPts val="0"/>
              </a:spcBef>
              <a:spcAft>
                <a:spcPts val="0"/>
              </a:spcAft>
              <a:buClr>
                <a:schemeClr val="dk1"/>
              </a:buClr>
              <a:buFont typeface="Arial"/>
              <a:buNone/>
              <a:defRPr/>
            </a:lvl5pPr>
            <a:lvl6pPr indent="0" lvl="5" marL="2286000" marR="0" rtl="0" algn="l">
              <a:lnSpc>
                <a:spcPct val="100000"/>
              </a:lnSpc>
              <a:spcBef>
                <a:spcPts val="0"/>
              </a:spcBef>
              <a:spcAft>
                <a:spcPts val="0"/>
              </a:spcAft>
              <a:buClr>
                <a:schemeClr val="dk1"/>
              </a:buClr>
              <a:buFont typeface="Arial"/>
              <a:buNone/>
              <a:defRPr/>
            </a:lvl6pPr>
            <a:lvl7pPr indent="0" lvl="6" marL="2743200" marR="0" rtl="0" algn="l">
              <a:lnSpc>
                <a:spcPct val="100000"/>
              </a:lnSpc>
              <a:spcBef>
                <a:spcPts val="0"/>
              </a:spcBef>
              <a:spcAft>
                <a:spcPts val="0"/>
              </a:spcAft>
              <a:buClr>
                <a:schemeClr val="dk1"/>
              </a:buClr>
              <a:buFont typeface="Arial"/>
              <a:buNone/>
              <a:defRPr/>
            </a:lvl7pPr>
            <a:lvl8pPr indent="0" lvl="7" marL="3200400" marR="0" rtl="0" algn="l">
              <a:lnSpc>
                <a:spcPct val="100000"/>
              </a:lnSpc>
              <a:spcBef>
                <a:spcPts val="0"/>
              </a:spcBef>
              <a:spcAft>
                <a:spcPts val="0"/>
              </a:spcAft>
              <a:buClr>
                <a:schemeClr val="dk1"/>
              </a:buClr>
              <a:buFont typeface="Arial"/>
              <a:buNone/>
              <a:defRPr/>
            </a:lvl8pPr>
            <a:lvl9pPr indent="0" lvl="8" marL="3657600" marR="0" rtl="0" algn="l">
              <a:lnSpc>
                <a:spcPct val="100000"/>
              </a:lnSpc>
              <a:spcBef>
                <a:spcPts val="0"/>
              </a:spcBef>
              <a:spcAft>
                <a:spcPts val="0"/>
              </a:spcAft>
              <a:buClr>
                <a:schemeClr val="dk1"/>
              </a:buClr>
              <a:buFont typeface="Arial"/>
              <a:buNone/>
              <a:defRPr/>
            </a:lvl9pPr>
          </a:lstStyle>
          <a:p/>
        </p:txBody>
      </p:sp>
      <p:sp>
        <p:nvSpPr>
          <p:cNvPr id="91" name="Shape 91"/>
          <p:cNvSpPr txBox="1"/>
          <p:nvPr>
            <p:ph idx="11" type="ftr"/>
          </p:nvPr>
        </p:nvSpPr>
        <p:spPr>
          <a:xfrm>
            <a:off x="3124200" y="4683918"/>
            <a:ext cx="2895600" cy="35707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a:lvl1pPr>
            <a:lvl2pPr indent="0" lvl="1" marL="457200" marR="0" rtl="0" algn="l">
              <a:lnSpc>
                <a:spcPct val="100000"/>
              </a:lnSpc>
              <a:spcBef>
                <a:spcPts val="0"/>
              </a:spcBef>
              <a:spcAft>
                <a:spcPts val="0"/>
              </a:spcAft>
              <a:buClr>
                <a:schemeClr val="dk1"/>
              </a:buClr>
              <a:buFont typeface="Arial"/>
              <a:buNone/>
              <a:defRPr/>
            </a:lvl2pPr>
            <a:lvl3pPr indent="0" lvl="2" marL="914400" marR="0" rtl="0" algn="l">
              <a:lnSpc>
                <a:spcPct val="100000"/>
              </a:lnSpc>
              <a:spcBef>
                <a:spcPts val="0"/>
              </a:spcBef>
              <a:spcAft>
                <a:spcPts val="0"/>
              </a:spcAft>
              <a:buClr>
                <a:schemeClr val="dk1"/>
              </a:buClr>
              <a:buFont typeface="Arial"/>
              <a:buNone/>
              <a:defRPr/>
            </a:lvl3pPr>
            <a:lvl4pPr indent="0" lvl="3" marL="1371600" marR="0" rtl="0" algn="l">
              <a:lnSpc>
                <a:spcPct val="100000"/>
              </a:lnSpc>
              <a:spcBef>
                <a:spcPts val="0"/>
              </a:spcBef>
              <a:spcAft>
                <a:spcPts val="0"/>
              </a:spcAft>
              <a:buClr>
                <a:schemeClr val="dk1"/>
              </a:buClr>
              <a:buFont typeface="Arial"/>
              <a:buNone/>
              <a:defRPr/>
            </a:lvl4pPr>
            <a:lvl5pPr indent="0" lvl="4" marL="1828800" marR="0" rtl="0" algn="l">
              <a:lnSpc>
                <a:spcPct val="100000"/>
              </a:lnSpc>
              <a:spcBef>
                <a:spcPts val="0"/>
              </a:spcBef>
              <a:spcAft>
                <a:spcPts val="0"/>
              </a:spcAft>
              <a:buClr>
                <a:schemeClr val="dk1"/>
              </a:buClr>
              <a:buFont typeface="Arial"/>
              <a:buNone/>
              <a:defRPr/>
            </a:lvl5pPr>
            <a:lvl6pPr indent="0" lvl="5" marL="2286000" marR="0" rtl="0" algn="l">
              <a:lnSpc>
                <a:spcPct val="100000"/>
              </a:lnSpc>
              <a:spcBef>
                <a:spcPts val="0"/>
              </a:spcBef>
              <a:spcAft>
                <a:spcPts val="0"/>
              </a:spcAft>
              <a:buClr>
                <a:schemeClr val="dk1"/>
              </a:buClr>
              <a:buFont typeface="Arial"/>
              <a:buNone/>
              <a:defRPr/>
            </a:lvl6pPr>
            <a:lvl7pPr indent="0" lvl="6" marL="2743200" marR="0" rtl="0" algn="l">
              <a:lnSpc>
                <a:spcPct val="100000"/>
              </a:lnSpc>
              <a:spcBef>
                <a:spcPts val="0"/>
              </a:spcBef>
              <a:spcAft>
                <a:spcPts val="0"/>
              </a:spcAft>
              <a:buClr>
                <a:schemeClr val="dk1"/>
              </a:buClr>
              <a:buFont typeface="Arial"/>
              <a:buNone/>
              <a:defRPr/>
            </a:lvl7pPr>
            <a:lvl8pPr indent="0" lvl="7" marL="3200400" marR="0" rtl="0" algn="l">
              <a:lnSpc>
                <a:spcPct val="100000"/>
              </a:lnSpc>
              <a:spcBef>
                <a:spcPts val="0"/>
              </a:spcBef>
              <a:spcAft>
                <a:spcPts val="0"/>
              </a:spcAft>
              <a:buClr>
                <a:schemeClr val="dk1"/>
              </a:buClr>
              <a:buFont typeface="Arial"/>
              <a:buNone/>
              <a:defRPr/>
            </a:lvl8pPr>
            <a:lvl9pPr indent="0" lvl="8" marL="3657600" marR="0" rtl="0" algn="l">
              <a:lnSpc>
                <a:spcPct val="100000"/>
              </a:lnSpc>
              <a:spcBef>
                <a:spcPts val="0"/>
              </a:spcBef>
              <a:spcAft>
                <a:spcPts val="0"/>
              </a:spcAft>
              <a:buClr>
                <a:schemeClr val="dk1"/>
              </a:buClr>
              <a:buFont typeface="Arial"/>
              <a:buNone/>
              <a:defRPr/>
            </a:lvl9pPr>
          </a:lstStyle>
          <a:p/>
        </p:txBody>
      </p:sp>
      <p:sp>
        <p:nvSpPr>
          <p:cNvPr id="92" name="Shape 92"/>
          <p:cNvSpPr txBox="1"/>
          <p:nvPr>
            <p:ph idx="12" type="sldNum"/>
          </p:nvPr>
        </p:nvSpPr>
        <p:spPr>
          <a:xfrm>
            <a:off x="6553200" y="4683918"/>
            <a:ext cx="2133599" cy="357075"/>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Font typeface="Arial"/>
              <a:buNone/>
            </a:pPr>
            <a:r>
              <a:t/>
            </a:r>
            <a:endParaRPr/>
          </a:p>
          <a:p>
            <a:pPr indent="0" lvl="1" marL="457200" marR="0" rtl="0" algn="l">
              <a:lnSpc>
                <a:spcPct val="100000"/>
              </a:lnSpc>
              <a:spcBef>
                <a:spcPts val="0"/>
              </a:spcBef>
              <a:spcAft>
                <a:spcPts val="0"/>
              </a:spcAft>
              <a:buClr>
                <a:schemeClr val="dk1"/>
              </a:buClr>
              <a:buFont typeface="Arial"/>
              <a:buNone/>
            </a:pPr>
            <a:r>
              <a:t/>
            </a:r>
            <a:endParaRPr/>
          </a:p>
          <a:p>
            <a:pPr indent="0" lvl="2" marL="914400" marR="0" rtl="0" algn="l">
              <a:lnSpc>
                <a:spcPct val="100000"/>
              </a:lnSpc>
              <a:spcBef>
                <a:spcPts val="0"/>
              </a:spcBef>
              <a:spcAft>
                <a:spcPts val="0"/>
              </a:spcAft>
              <a:buClr>
                <a:schemeClr val="dk1"/>
              </a:buClr>
              <a:buFont typeface="Arial"/>
              <a:buNone/>
            </a:pPr>
            <a:r>
              <a:t/>
            </a:r>
            <a:endParaRPr/>
          </a:p>
          <a:p>
            <a:pPr indent="0" lvl="3" marL="1371600" marR="0" rtl="0" algn="l">
              <a:lnSpc>
                <a:spcPct val="100000"/>
              </a:lnSpc>
              <a:spcBef>
                <a:spcPts val="0"/>
              </a:spcBef>
              <a:spcAft>
                <a:spcPts val="0"/>
              </a:spcAft>
              <a:buClr>
                <a:schemeClr val="dk1"/>
              </a:buClr>
              <a:buFont typeface="Arial"/>
              <a:buNone/>
            </a:pPr>
            <a:r>
              <a:t/>
            </a:r>
            <a:endParaRPr/>
          </a:p>
          <a:p>
            <a:pPr indent="0" lvl="4" marL="1828800" marR="0" rtl="0" algn="l">
              <a:lnSpc>
                <a:spcPct val="100000"/>
              </a:lnSpc>
              <a:spcBef>
                <a:spcPts val="0"/>
              </a:spcBef>
              <a:spcAft>
                <a:spcPts val="0"/>
              </a:spcAft>
              <a:buClr>
                <a:schemeClr val="dk1"/>
              </a:buClr>
              <a:buFont typeface="Arial"/>
              <a:buNone/>
            </a:pPr>
            <a:r>
              <a:t/>
            </a:r>
            <a:endParaRPr/>
          </a:p>
          <a:p>
            <a:pPr indent="0" lvl="5" marL="2286000" marR="0" rtl="0" algn="l">
              <a:lnSpc>
                <a:spcPct val="100000"/>
              </a:lnSpc>
              <a:spcBef>
                <a:spcPts val="0"/>
              </a:spcBef>
              <a:spcAft>
                <a:spcPts val="0"/>
              </a:spcAft>
              <a:buClr>
                <a:schemeClr val="dk1"/>
              </a:buClr>
              <a:buFont typeface="Arial"/>
              <a:buNone/>
            </a:pPr>
            <a:r>
              <a:t/>
            </a:r>
            <a:endParaRPr/>
          </a:p>
          <a:p>
            <a:pPr indent="0" lvl="6" marL="2743200" marR="0" rtl="0" algn="l">
              <a:lnSpc>
                <a:spcPct val="100000"/>
              </a:lnSpc>
              <a:spcBef>
                <a:spcPts val="0"/>
              </a:spcBef>
              <a:spcAft>
                <a:spcPts val="0"/>
              </a:spcAft>
              <a:buClr>
                <a:schemeClr val="dk1"/>
              </a:buClr>
              <a:buFont typeface="Arial"/>
              <a:buNone/>
            </a:pPr>
            <a:r>
              <a:t/>
            </a:r>
            <a:endParaRPr/>
          </a:p>
          <a:p>
            <a:pPr indent="0" lvl="7" marL="3200400" marR="0" rtl="0" algn="l">
              <a:lnSpc>
                <a:spcPct val="100000"/>
              </a:lnSpc>
              <a:spcBef>
                <a:spcPts val="0"/>
              </a:spcBef>
              <a:spcAft>
                <a:spcPts val="0"/>
              </a:spcAft>
              <a:buClr>
                <a:schemeClr val="dk1"/>
              </a:buClr>
              <a:buFont typeface="Arial"/>
              <a:buNone/>
            </a:pPr>
            <a:r>
              <a:t/>
            </a:r>
            <a:endParaRPr/>
          </a:p>
          <a:p>
            <a:pPr indent="0" lvl="8" marL="3657600" marR="0" rtl="0" algn="l">
              <a:lnSpc>
                <a:spcPct val="100000"/>
              </a:lnSpc>
              <a:spcBef>
                <a:spcPts val="0"/>
              </a:spcBef>
              <a:spcAft>
                <a:spcPts val="0"/>
              </a:spcAft>
              <a:buClr>
                <a:schemeClr val="dk1"/>
              </a:buClr>
              <a:buFont typeface="Arial"/>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OBJECT_WITH_CAPTION_TEXT">
    <p:spTree>
      <p:nvGrpSpPr>
        <p:cNvPr id="93" name="Shape 93"/>
        <p:cNvGrpSpPr/>
        <p:nvPr/>
      </p:nvGrpSpPr>
      <p:grpSpPr>
        <a:xfrm>
          <a:off x="0" y="0"/>
          <a:ext cx="0" cy="0"/>
          <a:chOff x="0" y="0"/>
          <a:chExt cx="0" cy="0"/>
        </a:xfrm>
      </p:grpSpPr>
      <p:sp>
        <p:nvSpPr>
          <p:cNvPr id="94" name="Shape 94"/>
          <p:cNvSpPr txBox="1"/>
          <p:nvPr>
            <p:ph type="title"/>
          </p:nvPr>
        </p:nvSpPr>
        <p:spPr>
          <a:xfrm>
            <a:off x="457200" y="204787"/>
            <a:ext cx="3008399" cy="871425"/>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95" name="Shape 95"/>
          <p:cNvSpPr txBox="1"/>
          <p:nvPr>
            <p:ph idx="1" type="body"/>
          </p:nvPr>
        </p:nvSpPr>
        <p:spPr>
          <a:xfrm>
            <a:off x="3575050" y="204787"/>
            <a:ext cx="5111699" cy="4389749"/>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96" name="Shape 96"/>
          <p:cNvSpPr txBox="1"/>
          <p:nvPr>
            <p:ph idx="2" type="body"/>
          </p:nvPr>
        </p:nvSpPr>
        <p:spPr>
          <a:xfrm>
            <a:off x="457200" y="1076325"/>
            <a:ext cx="3008399" cy="3518324"/>
          </a:xfrm>
          <a:prstGeom prst="rect">
            <a:avLst/>
          </a:prstGeom>
          <a:noFill/>
          <a:ln>
            <a:noFill/>
          </a:ln>
        </p:spPr>
        <p:txBody>
          <a:bodyPr anchorCtr="0" anchor="t"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
        <p:nvSpPr>
          <p:cNvPr id="97" name="Shape 97"/>
          <p:cNvSpPr txBox="1"/>
          <p:nvPr>
            <p:ph idx="10" type="dt"/>
          </p:nvPr>
        </p:nvSpPr>
        <p:spPr>
          <a:xfrm>
            <a:off x="457200" y="4683918"/>
            <a:ext cx="2133599" cy="35707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a:lvl1pPr>
            <a:lvl2pPr indent="0" lvl="1" marL="457200" marR="0" rtl="0" algn="l">
              <a:lnSpc>
                <a:spcPct val="100000"/>
              </a:lnSpc>
              <a:spcBef>
                <a:spcPts val="0"/>
              </a:spcBef>
              <a:spcAft>
                <a:spcPts val="0"/>
              </a:spcAft>
              <a:buClr>
                <a:schemeClr val="dk1"/>
              </a:buClr>
              <a:buFont typeface="Arial"/>
              <a:buNone/>
              <a:defRPr/>
            </a:lvl2pPr>
            <a:lvl3pPr indent="0" lvl="2" marL="914400" marR="0" rtl="0" algn="l">
              <a:lnSpc>
                <a:spcPct val="100000"/>
              </a:lnSpc>
              <a:spcBef>
                <a:spcPts val="0"/>
              </a:spcBef>
              <a:spcAft>
                <a:spcPts val="0"/>
              </a:spcAft>
              <a:buClr>
                <a:schemeClr val="dk1"/>
              </a:buClr>
              <a:buFont typeface="Arial"/>
              <a:buNone/>
              <a:defRPr/>
            </a:lvl3pPr>
            <a:lvl4pPr indent="0" lvl="3" marL="1371600" marR="0" rtl="0" algn="l">
              <a:lnSpc>
                <a:spcPct val="100000"/>
              </a:lnSpc>
              <a:spcBef>
                <a:spcPts val="0"/>
              </a:spcBef>
              <a:spcAft>
                <a:spcPts val="0"/>
              </a:spcAft>
              <a:buClr>
                <a:schemeClr val="dk1"/>
              </a:buClr>
              <a:buFont typeface="Arial"/>
              <a:buNone/>
              <a:defRPr/>
            </a:lvl4pPr>
            <a:lvl5pPr indent="0" lvl="4" marL="1828800" marR="0" rtl="0" algn="l">
              <a:lnSpc>
                <a:spcPct val="100000"/>
              </a:lnSpc>
              <a:spcBef>
                <a:spcPts val="0"/>
              </a:spcBef>
              <a:spcAft>
                <a:spcPts val="0"/>
              </a:spcAft>
              <a:buClr>
                <a:schemeClr val="dk1"/>
              </a:buClr>
              <a:buFont typeface="Arial"/>
              <a:buNone/>
              <a:defRPr/>
            </a:lvl5pPr>
            <a:lvl6pPr indent="0" lvl="5" marL="2286000" marR="0" rtl="0" algn="l">
              <a:lnSpc>
                <a:spcPct val="100000"/>
              </a:lnSpc>
              <a:spcBef>
                <a:spcPts val="0"/>
              </a:spcBef>
              <a:spcAft>
                <a:spcPts val="0"/>
              </a:spcAft>
              <a:buClr>
                <a:schemeClr val="dk1"/>
              </a:buClr>
              <a:buFont typeface="Arial"/>
              <a:buNone/>
              <a:defRPr/>
            </a:lvl6pPr>
            <a:lvl7pPr indent="0" lvl="6" marL="2743200" marR="0" rtl="0" algn="l">
              <a:lnSpc>
                <a:spcPct val="100000"/>
              </a:lnSpc>
              <a:spcBef>
                <a:spcPts val="0"/>
              </a:spcBef>
              <a:spcAft>
                <a:spcPts val="0"/>
              </a:spcAft>
              <a:buClr>
                <a:schemeClr val="dk1"/>
              </a:buClr>
              <a:buFont typeface="Arial"/>
              <a:buNone/>
              <a:defRPr/>
            </a:lvl7pPr>
            <a:lvl8pPr indent="0" lvl="7" marL="3200400" marR="0" rtl="0" algn="l">
              <a:lnSpc>
                <a:spcPct val="100000"/>
              </a:lnSpc>
              <a:spcBef>
                <a:spcPts val="0"/>
              </a:spcBef>
              <a:spcAft>
                <a:spcPts val="0"/>
              </a:spcAft>
              <a:buClr>
                <a:schemeClr val="dk1"/>
              </a:buClr>
              <a:buFont typeface="Arial"/>
              <a:buNone/>
              <a:defRPr/>
            </a:lvl8pPr>
            <a:lvl9pPr indent="0" lvl="8" marL="3657600" marR="0" rtl="0" algn="l">
              <a:lnSpc>
                <a:spcPct val="100000"/>
              </a:lnSpc>
              <a:spcBef>
                <a:spcPts val="0"/>
              </a:spcBef>
              <a:spcAft>
                <a:spcPts val="0"/>
              </a:spcAft>
              <a:buClr>
                <a:schemeClr val="dk1"/>
              </a:buClr>
              <a:buFont typeface="Arial"/>
              <a:buNone/>
              <a:defRPr/>
            </a:lvl9pPr>
          </a:lstStyle>
          <a:p/>
        </p:txBody>
      </p:sp>
      <p:sp>
        <p:nvSpPr>
          <p:cNvPr id="98" name="Shape 98"/>
          <p:cNvSpPr txBox="1"/>
          <p:nvPr>
            <p:ph idx="11" type="ftr"/>
          </p:nvPr>
        </p:nvSpPr>
        <p:spPr>
          <a:xfrm>
            <a:off x="3124200" y="4683918"/>
            <a:ext cx="2895600" cy="35707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a:lvl1pPr>
            <a:lvl2pPr indent="0" lvl="1" marL="457200" marR="0" rtl="0" algn="l">
              <a:lnSpc>
                <a:spcPct val="100000"/>
              </a:lnSpc>
              <a:spcBef>
                <a:spcPts val="0"/>
              </a:spcBef>
              <a:spcAft>
                <a:spcPts val="0"/>
              </a:spcAft>
              <a:buClr>
                <a:schemeClr val="dk1"/>
              </a:buClr>
              <a:buFont typeface="Arial"/>
              <a:buNone/>
              <a:defRPr/>
            </a:lvl2pPr>
            <a:lvl3pPr indent="0" lvl="2" marL="914400" marR="0" rtl="0" algn="l">
              <a:lnSpc>
                <a:spcPct val="100000"/>
              </a:lnSpc>
              <a:spcBef>
                <a:spcPts val="0"/>
              </a:spcBef>
              <a:spcAft>
                <a:spcPts val="0"/>
              </a:spcAft>
              <a:buClr>
                <a:schemeClr val="dk1"/>
              </a:buClr>
              <a:buFont typeface="Arial"/>
              <a:buNone/>
              <a:defRPr/>
            </a:lvl3pPr>
            <a:lvl4pPr indent="0" lvl="3" marL="1371600" marR="0" rtl="0" algn="l">
              <a:lnSpc>
                <a:spcPct val="100000"/>
              </a:lnSpc>
              <a:spcBef>
                <a:spcPts val="0"/>
              </a:spcBef>
              <a:spcAft>
                <a:spcPts val="0"/>
              </a:spcAft>
              <a:buClr>
                <a:schemeClr val="dk1"/>
              </a:buClr>
              <a:buFont typeface="Arial"/>
              <a:buNone/>
              <a:defRPr/>
            </a:lvl4pPr>
            <a:lvl5pPr indent="0" lvl="4" marL="1828800" marR="0" rtl="0" algn="l">
              <a:lnSpc>
                <a:spcPct val="100000"/>
              </a:lnSpc>
              <a:spcBef>
                <a:spcPts val="0"/>
              </a:spcBef>
              <a:spcAft>
                <a:spcPts val="0"/>
              </a:spcAft>
              <a:buClr>
                <a:schemeClr val="dk1"/>
              </a:buClr>
              <a:buFont typeface="Arial"/>
              <a:buNone/>
              <a:defRPr/>
            </a:lvl5pPr>
            <a:lvl6pPr indent="0" lvl="5" marL="2286000" marR="0" rtl="0" algn="l">
              <a:lnSpc>
                <a:spcPct val="100000"/>
              </a:lnSpc>
              <a:spcBef>
                <a:spcPts val="0"/>
              </a:spcBef>
              <a:spcAft>
                <a:spcPts val="0"/>
              </a:spcAft>
              <a:buClr>
                <a:schemeClr val="dk1"/>
              </a:buClr>
              <a:buFont typeface="Arial"/>
              <a:buNone/>
              <a:defRPr/>
            </a:lvl6pPr>
            <a:lvl7pPr indent="0" lvl="6" marL="2743200" marR="0" rtl="0" algn="l">
              <a:lnSpc>
                <a:spcPct val="100000"/>
              </a:lnSpc>
              <a:spcBef>
                <a:spcPts val="0"/>
              </a:spcBef>
              <a:spcAft>
                <a:spcPts val="0"/>
              </a:spcAft>
              <a:buClr>
                <a:schemeClr val="dk1"/>
              </a:buClr>
              <a:buFont typeface="Arial"/>
              <a:buNone/>
              <a:defRPr/>
            </a:lvl7pPr>
            <a:lvl8pPr indent="0" lvl="7" marL="3200400" marR="0" rtl="0" algn="l">
              <a:lnSpc>
                <a:spcPct val="100000"/>
              </a:lnSpc>
              <a:spcBef>
                <a:spcPts val="0"/>
              </a:spcBef>
              <a:spcAft>
                <a:spcPts val="0"/>
              </a:spcAft>
              <a:buClr>
                <a:schemeClr val="dk1"/>
              </a:buClr>
              <a:buFont typeface="Arial"/>
              <a:buNone/>
              <a:defRPr/>
            </a:lvl8pPr>
            <a:lvl9pPr indent="0" lvl="8" marL="3657600" marR="0" rtl="0" algn="l">
              <a:lnSpc>
                <a:spcPct val="100000"/>
              </a:lnSpc>
              <a:spcBef>
                <a:spcPts val="0"/>
              </a:spcBef>
              <a:spcAft>
                <a:spcPts val="0"/>
              </a:spcAft>
              <a:buClr>
                <a:schemeClr val="dk1"/>
              </a:buClr>
              <a:buFont typeface="Arial"/>
              <a:buNone/>
              <a:defRPr/>
            </a:lvl9pPr>
          </a:lstStyle>
          <a:p/>
        </p:txBody>
      </p:sp>
      <p:sp>
        <p:nvSpPr>
          <p:cNvPr id="99" name="Shape 99"/>
          <p:cNvSpPr txBox="1"/>
          <p:nvPr>
            <p:ph idx="12" type="sldNum"/>
          </p:nvPr>
        </p:nvSpPr>
        <p:spPr>
          <a:xfrm>
            <a:off x="6553200" y="4683918"/>
            <a:ext cx="2133599" cy="357075"/>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Font typeface="Arial"/>
              <a:buNone/>
            </a:pPr>
            <a:r>
              <a:t/>
            </a:r>
            <a:endParaRPr/>
          </a:p>
          <a:p>
            <a:pPr indent="0" lvl="1" marL="457200" marR="0" rtl="0" algn="l">
              <a:lnSpc>
                <a:spcPct val="100000"/>
              </a:lnSpc>
              <a:spcBef>
                <a:spcPts val="0"/>
              </a:spcBef>
              <a:spcAft>
                <a:spcPts val="0"/>
              </a:spcAft>
              <a:buClr>
                <a:schemeClr val="dk1"/>
              </a:buClr>
              <a:buFont typeface="Arial"/>
              <a:buNone/>
            </a:pPr>
            <a:r>
              <a:t/>
            </a:r>
            <a:endParaRPr/>
          </a:p>
          <a:p>
            <a:pPr indent="0" lvl="2" marL="914400" marR="0" rtl="0" algn="l">
              <a:lnSpc>
                <a:spcPct val="100000"/>
              </a:lnSpc>
              <a:spcBef>
                <a:spcPts val="0"/>
              </a:spcBef>
              <a:spcAft>
                <a:spcPts val="0"/>
              </a:spcAft>
              <a:buClr>
                <a:schemeClr val="dk1"/>
              </a:buClr>
              <a:buFont typeface="Arial"/>
              <a:buNone/>
            </a:pPr>
            <a:r>
              <a:t/>
            </a:r>
            <a:endParaRPr/>
          </a:p>
          <a:p>
            <a:pPr indent="0" lvl="3" marL="1371600" marR="0" rtl="0" algn="l">
              <a:lnSpc>
                <a:spcPct val="100000"/>
              </a:lnSpc>
              <a:spcBef>
                <a:spcPts val="0"/>
              </a:spcBef>
              <a:spcAft>
                <a:spcPts val="0"/>
              </a:spcAft>
              <a:buClr>
                <a:schemeClr val="dk1"/>
              </a:buClr>
              <a:buFont typeface="Arial"/>
              <a:buNone/>
            </a:pPr>
            <a:r>
              <a:t/>
            </a:r>
            <a:endParaRPr/>
          </a:p>
          <a:p>
            <a:pPr indent="0" lvl="4" marL="1828800" marR="0" rtl="0" algn="l">
              <a:lnSpc>
                <a:spcPct val="100000"/>
              </a:lnSpc>
              <a:spcBef>
                <a:spcPts val="0"/>
              </a:spcBef>
              <a:spcAft>
                <a:spcPts val="0"/>
              </a:spcAft>
              <a:buClr>
                <a:schemeClr val="dk1"/>
              </a:buClr>
              <a:buFont typeface="Arial"/>
              <a:buNone/>
            </a:pPr>
            <a:r>
              <a:t/>
            </a:r>
            <a:endParaRPr/>
          </a:p>
          <a:p>
            <a:pPr indent="0" lvl="5" marL="2286000" marR="0" rtl="0" algn="l">
              <a:lnSpc>
                <a:spcPct val="100000"/>
              </a:lnSpc>
              <a:spcBef>
                <a:spcPts val="0"/>
              </a:spcBef>
              <a:spcAft>
                <a:spcPts val="0"/>
              </a:spcAft>
              <a:buClr>
                <a:schemeClr val="dk1"/>
              </a:buClr>
              <a:buFont typeface="Arial"/>
              <a:buNone/>
            </a:pPr>
            <a:r>
              <a:t/>
            </a:r>
            <a:endParaRPr/>
          </a:p>
          <a:p>
            <a:pPr indent="0" lvl="6" marL="2743200" marR="0" rtl="0" algn="l">
              <a:lnSpc>
                <a:spcPct val="100000"/>
              </a:lnSpc>
              <a:spcBef>
                <a:spcPts val="0"/>
              </a:spcBef>
              <a:spcAft>
                <a:spcPts val="0"/>
              </a:spcAft>
              <a:buClr>
                <a:schemeClr val="dk1"/>
              </a:buClr>
              <a:buFont typeface="Arial"/>
              <a:buNone/>
            </a:pPr>
            <a:r>
              <a:t/>
            </a:r>
            <a:endParaRPr/>
          </a:p>
          <a:p>
            <a:pPr indent="0" lvl="7" marL="3200400" marR="0" rtl="0" algn="l">
              <a:lnSpc>
                <a:spcPct val="100000"/>
              </a:lnSpc>
              <a:spcBef>
                <a:spcPts val="0"/>
              </a:spcBef>
              <a:spcAft>
                <a:spcPts val="0"/>
              </a:spcAft>
              <a:buClr>
                <a:schemeClr val="dk1"/>
              </a:buClr>
              <a:buFont typeface="Arial"/>
              <a:buNone/>
            </a:pPr>
            <a:r>
              <a:t/>
            </a:r>
            <a:endParaRPr/>
          </a:p>
          <a:p>
            <a:pPr indent="0" lvl="8" marL="3657600" marR="0" rtl="0" algn="l">
              <a:lnSpc>
                <a:spcPct val="100000"/>
              </a:lnSpc>
              <a:spcBef>
                <a:spcPts val="0"/>
              </a:spcBef>
              <a:spcAft>
                <a:spcPts val="0"/>
              </a:spcAft>
              <a:buClr>
                <a:schemeClr val="dk1"/>
              </a:buClr>
              <a:buFont typeface="Arial"/>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_WITH_CAPTION_TEXT">
    <p:spTree>
      <p:nvGrpSpPr>
        <p:cNvPr id="100" name="Shape 100"/>
        <p:cNvGrpSpPr/>
        <p:nvPr/>
      </p:nvGrpSpPr>
      <p:grpSpPr>
        <a:xfrm>
          <a:off x="0" y="0"/>
          <a:ext cx="0" cy="0"/>
          <a:chOff x="0" y="0"/>
          <a:chExt cx="0" cy="0"/>
        </a:xfrm>
      </p:grpSpPr>
      <p:sp>
        <p:nvSpPr>
          <p:cNvPr id="101" name="Shape 101"/>
          <p:cNvSpPr txBox="1"/>
          <p:nvPr>
            <p:ph type="title"/>
          </p:nvPr>
        </p:nvSpPr>
        <p:spPr>
          <a:xfrm>
            <a:off x="1792288" y="3600450"/>
            <a:ext cx="5486399" cy="425024"/>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02" name="Shape 102"/>
          <p:cNvSpPr txBox="1"/>
          <p:nvPr>
            <p:ph idx="1" type="body"/>
          </p:nvPr>
        </p:nvSpPr>
        <p:spPr>
          <a:xfrm>
            <a:off x="1792288" y="4025502"/>
            <a:ext cx="5486399" cy="603674"/>
          </a:xfrm>
          <a:prstGeom prst="rect">
            <a:avLst/>
          </a:prstGeom>
          <a:noFill/>
          <a:ln>
            <a:noFill/>
          </a:ln>
        </p:spPr>
        <p:txBody>
          <a:bodyPr anchorCtr="0" anchor="t"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
        <p:nvSpPr>
          <p:cNvPr id="103" name="Shape 103"/>
          <p:cNvSpPr txBox="1"/>
          <p:nvPr>
            <p:ph idx="10" type="dt"/>
          </p:nvPr>
        </p:nvSpPr>
        <p:spPr>
          <a:xfrm>
            <a:off x="457200" y="4683918"/>
            <a:ext cx="2133599" cy="35707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a:lvl1pPr>
            <a:lvl2pPr indent="0" lvl="1" marL="457200" marR="0" rtl="0" algn="l">
              <a:lnSpc>
                <a:spcPct val="100000"/>
              </a:lnSpc>
              <a:spcBef>
                <a:spcPts val="0"/>
              </a:spcBef>
              <a:spcAft>
                <a:spcPts val="0"/>
              </a:spcAft>
              <a:buClr>
                <a:schemeClr val="dk1"/>
              </a:buClr>
              <a:buFont typeface="Arial"/>
              <a:buNone/>
              <a:defRPr/>
            </a:lvl2pPr>
            <a:lvl3pPr indent="0" lvl="2" marL="914400" marR="0" rtl="0" algn="l">
              <a:lnSpc>
                <a:spcPct val="100000"/>
              </a:lnSpc>
              <a:spcBef>
                <a:spcPts val="0"/>
              </a:spcBef>
              <a:spcAft>
                <a:spcPts val="0"/>
              </a:spcAft>
              <a:buClr>
                <a:schemeClr val="dk1"/>
              </a:buClr>
              <a:buFont typeface="Arial"/>
              <a:buNone/>
              <a:defRPr/>
            </a:lvl3pPr>
            <a:lvl4pPr indent="0" lvl="3" marL="1371600" marR="0" rtl="0" algn="l">
              <a:lnSpc>
                <a:spcPct val="100000"/>
              </a:lnSpc>
              <a:spcBef>
                <a:spcPts val="0"/>
              </a:spcBef>
              <a:spcAft>
                <a:spcPts val="0"/>
              </a:spcAft>
              <a:buClr>
                <a:schemeClr val="dk1"/>
              </a:buClr>
              <a:buFont typeface="Arial"/>
              <a:buNone/>
              <a:defRPr/>
            </a:lvl4pPr>
            <a:lvl5pPr indent="0" lvl="4" marL="1828800" marR="0" rtl="0" algn="l">
              <a:lnSpc>
                <a:spcPct val="100000"/>
              </a:lnSpc>
              <a:spcBef>
                <a:spcPts val="0"/>
              </a:spcBef>
              <a:spcAft>
                <a:spcPts val="0"/>
              </a:spcAft>
              <a:buClr>
                <a:schemeClr val="dk1"/>
              </a:buClr>
              <a:buFont typeface="Arial"/>
              <a:buNone/>
              <a:defRPr/>
            </a:lvl5pPr>
            <a:lvl6pPr indent="0" lvl="5" marL="2286000" marR="0" rtl="0" algn="l">
              <a:lnSpc>
                <a:spcPct val="100000"/>
              </a:lnSpc>
              <a:spcBef>
                <a:spcPts val="0"/>
              </a:spcBef>
              <a:spcAft>
                <a:spcPts val="0"/>
              </a:spcAft>
              <a:buClr>
                <a:schemeClr val="dk1"/>
              </a:buClr>
              <a:buFont typeface="Arial"/>
              <a:buNone/>
              <a:defRPr/>
            </a:lvl6pPr>
            <a:lvl7pPr indent="0" lvl="6" marL="2743200" marR="0" rtl="0" algn="l">
              <a:lnSpc>
                <a:spcPct val="100000"/>
              </a:lnSpc>
              <a:spcBef>
                <a:spcPts val="0"/>
              </a:spcBef>
              <a:spcAft>
                <a:spcPts val="0"/>
              </a:spcAft>
              <a:buClr>
                <a:schemeClr val="dk1"/>
              </a:buClr>
              <a:buFont typeface="Arial"/>
              <a:buNone/>
              <a:defRPr/>
            </a:lvl7pPr>
            <a:lvl8pPr indent="0" lvl="7" marL="3200400" marR="0" rtl="0" algn="l">
              <a:lnSpc>
                <a:spcPct val="100000"/>
              </a:lnSpc>
              <a:spcBef>
                <a:spcPts val="0"/>
              </a:spcBef>
              <a:spcAft>
                <a:spcPts val="0"/>
              </a:spcAft>
              <a:buClr>
                <a:schemeClr val="dk1"/>
              </a:buClr>
              <a:buFont typeface="Arial"/>
              <a:buNone/>
              <a:defRPr/>
            </a:lvl8pPr>
            <a:lvl9pPr indent="0" lvl="8" marL="3657600" marR="0" rtl="0" algn="l">
              <a:lnSpc>
                <a:spcPct val="100000"/>
              </a:lnSpc>
              <a:spcBef>
                <a:spcPts val="0"/>
              </a:spcBef>
              <a:spcAft>
                <a:spcPts val="0"/>
              </a:spcAft>
              <a:buClr>
                <a:schemeClr val="dk1"/>
              </a:buClr>
              <a:buFont typeface="Arial"/>
              <a:buNone/>
              <a:defRPr/>
            </a:lvl9pPr>
          </a:lstStyle>
          <a:p/>
        </p:txBody>
      </p:sp>
      <p:sp>
        <p:nvSpPr>
          <p:cNvPr id="104" name="Shape 104"/>
          <p:cNvSpPr txBox="1"/>
          <p:nvPr>
            <p:ph idx="11" type="ftr"/>
          </p:nvPr>
        </p:nvSpPr>
        <p:spPr>
          <a:xfrm>
            <a:off x="3124200" y="4683918"/>
            <a:ext cx="2895600" cy="35707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a:lvl1pPr>
            <a:lvl2pPr indent="0" lvl="1" marL="457200" marR="0" rtl="0" algn="l">
              <a:lnSpc>
                <a:spcPct val="100000"/>
              </a:lnSpc>
              <a:spcBef>
                <a:spcPts val="0"/>
              </a:spcBef>
              <a:spcAft>
                <a:spcPts val="0"/>
              </a:spcAft>
              <a:buClr>
                <a:schemeClr val="dk1"/>
              </a:buClr>
              <a:buFont typeface="Arial"/>
              <a:buNone/>
              <a:defRPr/>
            </a:lvl2pPr>
            <a:lvl3pPr indent="0" lvl="2" marL="914400" marR="0" rtl="0" algn="l">
              <a:lnSpc>
                <a:spcPct val="100000"/>
              </a:lnSpc>
              <a:spcBef>
                <a:spcPts val="0"/>
              </a:spcBef>
              <a:spcAft>
                <a:spcPts val="0"/>
              </a:spcAft>
              <a:buClr>
                <a:schemeClr val="dk1"/>
              </a:buClr>
              <a:buFont typeface="Arial"/>
              <a:buNone/>
              <a:defRPr/>
            </a:lvl3pPr>
            <a:lvl4pPr indent="0" lvl="3" marL="1371600" marR="0" rtl="0" algn="l">
              <a:lnSpc>
                <a:spcPct val="100000"/>
              </a:lnSpc>
              <a:spcBef>
                <a:spcPts val="0"/>
              </a:spcBef>
              <a:spcAft>
                <a:spcPts val="0"/>
              </a:spcAft>
              <a:buClr>
                <a:schemeClr val="dk1"/>
              </a:buClr>
              <a:buFont typeface="Arial"/>
              <a:buNone/>
              <a:defRPr/>
            </a:lvl4pPr>
            <a:lvl5pPr indent="0" lvl="4" marL="1828800" marR="0" rtl="0" algn="l">
              <a:lnSpc>
                <a:spcPct val="100000"/>
              </a:lnSpc>
              <a:spcBef>
                <a:spcPts val="0"/>
              </a:spcBef>
              <a:spcAft>
                <a:spcPts val="0"/>
              </a:spcAft>
              <a:buClr>
                <a:schemeClr val="dk1"/>
              </a:buClr>
              <a:buFont typeface="Arial"/>
              <a:buNone/>
              <a:defRPr/>
            </a:lvl5pPr>
            <a:lvl6pPr indent="0" lvl="5" marL="2286000" marR="0" rtl="0" algn="l">
              <a:lnSpc>
                <a:spcPct val="100000"/>
              </a:lnSpc>
              <a:spcBef>
                <a:spcPts val="0"/>
              </a:spcBef>
              <a:spcAft>
                <a:spcPts val="0"/>
              </a:spcAft>
              <a:buClr>
                <a:schemeClr val="dk1"/>
              </a:buClr>
              <a:buFont typeface="Arial"/>
              <a:buNone/>
              <a:defRPr/>
            </a:lvl6pPr>
            <a:lvl7pPr indent="0" lvl="6" marL="2743200" marR="0" rtl="0" algn="l">
              <a:lnSpc>
                <a:spcPct val="100000"/>
              </a:lnSpc>
              <a:spcBef>
                <a:spcPts val="0"/>
              </a:spcBef>
              <a:spcAft>
                <a:spcPts val="0"/>
              </a:spcAft>
              <a:buClr>
                <a:schemeClr val="dk1"/>
              </a:buClr>
              <a:buFont typeface="Arial"/>
              <a:buNone/>
              <a:defRPr/>
            </a:lvl7pPr>
            <a:lvl8pPr indent="0" lvl="7" marL="3200400" marR="0" rtl="0" algn="l">
              <a:lnSpc>
                <a:spcPct val="100000"/>
              </a:lnSpc>
              <a:spcBef>
                <a:spcPts val="0"/>
              </a:spcBef>
              <a:spcAft>
                <a:spcPts val="0"/>
              </a:spcAft>
              <a:buClr>
                <a:schemeClr val="dk1"/>
              </a:buClr>
              <a:buFont typeface="Arial"/>
              <a:buNone/>
              <a:defRPr/>
            </a:lvl8pPr>
            <a:lvl9pPr indent="0" lvl="8" marL="3657600" marR="0" rtl="0" algn="l">
              <a:lnSpc>
                <a:spcPct val="100000"/>
              </a:lnSpc>
              <a:spcBef>
                <a:spcPts val="0"/>
              </a:spcBef>
              <a:spcAft>
                <a:spcPts val="0"/>
              </a:spcAft>
              <a:buClr>
                <a:schemeClr val="dk1"/>
              </a:buClr>
              <a:buFont typeface="Arial"/>
              <a:buNone/>
              <a:defRPr/>
            </a:lvl9pPr>
          </a:lstStyle>
          <a:p/>
        </p:txBody>
      </p:sp>
      <p:sp>
        <p:nvSpPr>
          <p:cNvPr id="105" name="Shape 105"/>
          <p:cNvSpPr txBox="1"/>
          <p:nvPr>
            <p:ph idx="12" type="sldNum"/>
          </p:nvPr>
        </p:nvSpPr>
        <p:spPr>
          <a:xfrm>
            <a:off x="6553200" y="4683918"/>
            <a:ext cx="2133599" cy="357075"/>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Font typeface="Arial"/>
              <a:buNone/>
            </a:pPr>
            <a:r>
              <a:t/>
            </a:r>
            <a:endParaRPr/>
          </a:p>
          <a:p>
            <a:pPr indent="0" lvl="1" marL="457200" marR="0" rtl="0" algn="l">
              <a:lnSpc>
                <a:spcPct val="100000"/>
              </a:lnSpc>
              <a:spcBef>
                <a:spcPts val="0"/>
              </a:spcBef>
              <a:spcAft>
                <a:spcPts val="0"/>
              </a:spcAft>
              <a:buClr>
                <a:schemeClr val="dk1"/>
              </a:buClr>
              <a:buFont typeface="Arial"/>
              <a:buNone/>
            </a:pPr>
            <a:r>
              <a:t/>
            </a:r>
            <a:endParaRPr/>
          </a:p>
          <a:p>
            <a:pPr indent="0" lvl="2" marL="914400" marR="0" rtl="0" algn="l">
              <a:lnSpc>
                <a:spcPct val="100000"/>
              </a:lnSpc>
              <a:spcBef>
                <a:spcPts val="0"/>
              </a:spcBef>
              <a:spcAft>
                <a:spcPts val="0"/>
              </a:spcAft>
              <a:buClr>
                <a:schemeClr val="dk1"/>
              </a:buClr>
              <a:buFont typeface="Arial"/>
              <a:buNone/>
            </a:pPr>
            <a:r>
              <a:t/>
            </a:r>
            <a:endParaRPr/>
          </a:p>
          <a:p>
            <a:pPr indent="0" lvl="3" marL="1371600" marR="0" rtl="0" algn="l">
              <a:lnSpc>
                <a:spcPct val="100000"/>
              </a:lnSpc>
              <a:spcBef>
                <a:spcPts val="0"/>
              </a:spcBef>
              <a:spcAft>
                <a:spcPts val="0"/>
              </a:spcAft>
              <a:buClr>
                <a:schemeClr val="dk1"/>
              </a:buClr>
              <a:buFont typeface="Arial"/>
              <a:buNone/>
            </a:pPr>
            <a:r>
              <a:t/>
            </a:r>
            <a:endParaRPr/>
          </a:p>
          <a:p>
            <a:pPr indent="0" lvl="4" marL="1828800" marR="0" rtl="0" algn="l">
              <a:lnSpc>
                <a:spcPct val="100000"/>
              </a:lnSpc>
              <a:spcBef>
                <a:spcPts val="0"/>
              </a:spcBef>
              <a:spcAft>
                <a:spcPts val="0"/>
              </a:spcAft>
              <a:buClr>
                <a:schemeClr val="dk1"/>
              </a:buClr>
              <a:buFont typeface="Arial"/>
              <a:buNone/>
            </a:pPr>
            <a:r>
              <a:t/>
            </a:r>
            <a:endParaRPr/>
          </a:p>
          <a:p>
            <a:pPr indent="0" lvl="5" marL="2286000" marR="0" rtl="0" algn="l">
              <a:lnSpc>
                <a:spcPct val="100000"/>
              </a:lnSpc>
              <a:spcBef>
                <a:spcPts val="0"/>
              </a:spcBef>
              <a:spcAft>
                <a:spcPts val="0"/>
              </a:spcAft>
              <a:buClr>
                <a:schemeClr val="dk1"/>
              </a:buClr>
              <a:buFont typeface="Arial"/>
              <a:buNone/>
            </a:pPr>
            <a:r>
              <a:t/>
            </a:r>
            <a:endParaRPr/>
          </a:p>
          <a:p>
            <a:pPr indent="0" lvl="6" marL="2743200" marR="0" rtl="0" algn="l">
              <a:lnSpc>
                <a:spcPct val="100000"/>
              </a:lnSpc>
              <a:spcBef>
                <a:spcPts val="0"/>
              </a:spcBef>
              <a:spcAft>
                <a:spcPts val="0"/>
              </a:spcAft>
              <a:buClr>
                <a:schemeClr val="dk1"/>
              </a:buClr>
              <a:buFont typeface="Arial"/>
              <a:buNone/>
            </a:pPr>
            <a:r>
              <a:t/>
            </a:r>
            <a:endParaRPr/>
          </a:p>
          <a:p>
            <a:pPr indent="0" lvl="7" marL="3200400" marR="0" rtl="0" algn="l">
              <a:lnSpc>
                <a:spcPct val="100000"/>
              </a:lnSpc>
              <a:spcBef>
                <a:spcPts val="0"/>
              </a:spcBef>
              <a:spcAft>
                <a:spcPts val="0"/>
              </a:spcAft>
              <a:buClr>
                <a:schemeClr val="dk1"/>
              </a:buClr>
              <a:buFont typeface="Arial"/>
              <a:buNone/>
            </a:pPr>
            <a:r>
              <a:t/>
            </a:r>
            <a:endParaRPr/>
          </a:p>
          <a:p>
            <a:pPr indent="0" lvl="8" marL="3657600" marR="0" rtl="0" algn="l">
              <a:lnSpc>
                <a:spcPct val="100000"/>
              </a:lnSpc>
              <a:spcBef>
                <a:spcPts val="0"/>
              </a:spcBef>
              <a:spcAft>
                <a:spcPts val="0"/>
              </a:spcAft>
              <a:buClr>
                <a:schemeClr val="dk1"/>
              </a:buClr>
              <a:buFont typeface="Arial"/>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VERTICAL_TEXT">
    <p:spTree>
      <p:nvGrpSpPr>
        <p:cNvPr id="106" name="Shape 106"/>
        <p:cNvGrpSpPr/>
        <p:nvPr/>
      </p:nvGrpSpPr>
      <p:grpSpPr>
        <a:xfrm>
          <a:off x="0" y="0"/>
          <a:ext cx="0" cy="0"/>
          <a:chOff x="0" y="0"/>
          <a:chExt cx="0" cy="0"/>
        </a:xfrm>
      </p:grpSpPr>
      <p:sp>
        <p:nvSpPr>
          <p:cNvPr id="107" name="Shape 107"/>
          <p:cNvSpPr txBox="1"/>
          <p:nvPr>
            <p:ph type="title"/>
          </p:nvPr>
        </p:nvSpPr>
        <p:spPr>
          <a:xfrm>
            <a:off x="457200" y="205977"/>
            <a:ext cx="8229600" cy="857250"/>
          </a:xfrm>
          <a:prstGeom prst="rect">
            <a:avLst/>
          </a:prstGeom>
          <a:noFill/>
          <a:ln>
            <a:noFill/>
          </a:ln>
        </p:spPr>
        <p:txBody>
          <a:bodyPr anchorCtr="0" anchor="t"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108" name="Shape 108"/>
          <p:cNvSpPr txBox="1"/>
          <p:nvPr>
            <p:ph idx="1" type="body"/>
          </p:nvPr>
        </p:nvSpPr>
        <p:spPr>
          <a:xfrm rot="5400000">
            <a:off x="2874710" y="-1217362"/>
            <a:ext cx="3394575" cy="8229600"/>
          </a:xfrm>
          <a:prstGeom prst="rect">
            <a:avLst/>
          </a:prstGeom>
          <a:noFill/>
          <a:ln>
            <a:noFill/>
          </a:ln>
        </p:spPr>
        <p:txBody>
          <a:bodyPr anchorCtr="0" anchor="t" bIns="91425" lIns="91425" rIns="91425" tIns="91425"/>
          <a:lstStyle>
            <a:lvl1pPr indent="177800" lvl="0" marL="342900" rtl="0" algn="l">
              <a:spcBef>
                <a:spcPts val="640"/>
              </a:spcBef>
              <a:spcAft>
                <a:spcPts val="0"/>
              </a:spcAft>
              <a:buClr>
                <a:schemeClr val="dk1"/>
              </a:buClr>
              <a:buFont typeface="Arial"/>
              <a:buChar char="•"/>
              <a:defRPr/>
            </a:lvl1pPr>
            <a:lvl2pPr indent="171450" lvl="1" marL="742950" rtl="0" algn="l">
              <a:spcBef>
                <a:spcPts val="560"/>
              </a:spcBef>
              <a:spcAft>
                <a:spcPts val="0"/>
              </a:spcAft>
              <a:buClr>
                <a:schemeClr val="dk1"/>
              </a:buClr>
              <a:buFont typeface="Arial"/>
              <a:buChar char="•"/>
              <a:defRPr/>
            </a:lvl2pPr>
            <a:lvl3pPr indent="165100" lvl="2" marL="1143000" rtl="0" algn="l">
              <a:spcBef>
                <a:spcPts val="480"/>
              </a:spcBef>
              <a:spcAft>
                <a:spcPts val="0"/>
              </a:spcAft>
              <a:buClr>
                <a:schemeClr val="dk1"/>
              </a:buClr>
              <a:buFont typeface="Arial"/>
              <a:buChar char="•"/>
              <a:defRPr/>
            </a:lvl3pPr>
            <a:lvl4pPr indent="101600" lvl="3" marL="1600200" rtl="0" algn="l">
              <a:spcBef>
                <a:spcPts val="400"/>
              </a:spcBef>
              <a:spcAft>
                <a:spcPts val="0"/>
              </a:spcAft>
              <a:buClr>
                <a:schemeClr val="dk1"/>
              </a:buClr>
              <a:buFont typeface="Arial"/>
              <a:buChar char="•"/>
              <a:defRPr/>
            </a:lvl4pPr>
            <a:lvl5pPr indent="101600" lvl="4" marL="2057400" rtl="0" algn="l">
              <a:spcBef>
                <a:spcPts val="400"/>
              </a:spcBef>
              <a:spcAft>
                <a:spcPts val="0"/>
              </a:spcAft>
              <a:buClr>
                <a:schemeClr val="dk1"/>
              </a:buClr>
              <a:buFont typeface="Arial"/>
              <a:buChar char="•"/>
              <a:defRPr/>
            </a:lvl5pPr>
            <a:lvl6pPr indent="101600" lvl="5" marL="2514600" rtl="0" algn="l">
              <a:spcBef>
                <a:spcPts val="400"/>
              </a:spcBef>
              <a:spcAft>
                <a:spcPts val="0"/>
              </a:spcAft>
              <a:buClr>
                <a:schemeClr val="dk1"/>
              </a:buClr>
              <a:buFont typeface="Arial"/>
              <a:buChar char="•"/>
              <a:defRPr/>
            </a:lvl6pPr>
            <a:lvl7pPr indent="101600" lvl="6" marL="2971800" rtl="0" algn="l">
              <a:spcBef>
                <a:spcPts val="400"/>
              </a:spcBef>
              <a:spcAft>
                <a:spcPts val="0"/>
              </a:spcAft>
              <a:buClr>
                <a:schemeClr val="dk1"/>
              </a:buClr>
              <a:buFont typeface="Arial"/>
              <a:buChar char="•"/>
              <a:defRPr/>
            </a:lvl7pPr>
            <a:lvl8pPr indent="101600" lvl="7" marL="3429000" rtl="0" algn="l">
              <a:spcBef>
                <a:spcPts val="400"/>
              </a:spcBef>
              <a:spcAft>
                <a:spcPts val="0"/>
              </a:spcAft>
              <a:buClr>
                <a:schemeClr val="dk1"/>
              </a:buClr>
              <a:buFont typeface="Arial"/>
              <a:buChar char="•"/>
              <a:defRPr/>
            </a:lvl8pPr>
            <a:lvl9pPr indent="101600" lvl="8" marL="3886200" rtl="0" algn="l">
              <a:spcBef>
                <a:spcPts val="400"/>
              </a:spcBef>
              <a:spcAft>
                <a:spcPts val="0"/>
              </a:spcAft>
              <a:buClr>
                <a:schemeClr val="dk1"/>
              </a:buClr>
              <a:buFont typeface="Arial"/>
              <a:buChar char="•"/>
              <a:defRPr/>
            </a:lvl9pPr>
          </a:lstStyle>
          <a:p/>
        </p:txBody>
      </p:sp>
      <p:sp>
        <p:nvSpPr>
          <p:cNvPr id="109" name="Shape 109"/>
          <p:cNvSpPr txBox="1"/>
          <p:nvPr>
            <p:ph idx="10" type="dt"/>
          </p:nvPr>
        </p:nvSpPr>
        <p:spPr>
          <a:xfrm>
            <a:off x="457200" y="4683918"/>
            <a:ext cx="2133599" cy="35707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a:lvl1pPr>
            <a:lvl2pPr indent="0" lvl="1" marL="457200" marR="0" rtl="0" algn="l">
              <a:lnSpc>
                <a:spcPct val="100000"/>
              </a:lnSpc>
              <a:spcBef>
                <a:spcPts val="0"/>
              </a:spcBef>
              <a:spcAft>
                <a:spcPts val="0"/>
              </a:spcAft>
              <a:buClr>
                <a:schemeClr val="dk1"/>
              </a:buClr>
              <a:buFont typeface="Arial"/>
              <a:buNone/>
              <a:defRPr/>
            </a:lvl2pPr>
            <a:lvl3pPr indent="0" lvl="2" marL="914400" marR="0" rtl="0" algn="l">
              <a:lnSpc>
                <a:spcPct val="100000"/>
              </a:lnSpc>
              <a:spcBef>
                <a:spcPts val="0"/>
              </a:spcBef>
              <a:spcAft>
                <a:spcPts val="0"/>
              </a:spcAft>
              <a:buClr>
                <a:schemeClr val="dk1"/>
              </a:buClr>
              <a:buFont typeface="Arial"/>
              <a:buNone/>
              <a:defRPr/>
            </a:lvl3pPr>
            <a:lvl4pPr indent="0" lvl="3" marL="1371600" marR="0" rtl="0" algn="l">
              <a:lnSpc>
                <a:spcPct val="100000"/>
              </a:lnSpc>
              <a:spcBef>
                <a:spcPts val="0"/>
              </a:spcBef>
              <a:spcAft>
                <a:spcPts val="0"/>
              </a:spcAft>
              <a:buClr>
                <a:schemeClr val="dk1"/>
              </a:buClr>
              <a:buFont typeface="Arial"/>
              <a:buNone/>
              <a:defRPr/>
            </a:lvl4pPr>
            <a:lvl5pPr indent="0" lvl="4" marL="1828800" marR="0" rtl="0" algn="l">
              <a:lnSpc>
                <a:spcPct val="100000"/>
              </a:lnSpc>
              <a:spcBef>
                <a:spcPts val="0"/>
              </a:spcBef>
              <a:spcAft>
                <a:spcPts val="0"/>
              </a:spcAft>
              <a:buClr>
                <a:schemeClr val="dk1"/>
              </a:buClr>
              <a:buFont typeface="Arial"/>
              <a:buNone/>
              <a:defRPr/>
            </a:lvl5pPr>
            <a:lvl6pPr indent="0" lvl="5" marL="2286000" marR="0" rtl="0" algn="l">
              <a:lnSpc>
                <a:spcPct val="100000"/>
              </a:lnSpc>
              <a:spcBef>
                <a:spcPts val="0"/>
              </a:spcBef>
              <a:spcAft>
                <a:spcPts val="0"/>
              </a:spcAft>
              <a:buClr>
                <a:schemeClr val="dk1"/>
              </a:buClr>
              <a:buFont typeface="Arial"/>
              <a:buNone/>
              <a:defRPr/>
            </a:lvl6pPr>
            <a:lvl7pPr indent="0" lvl="6" marL="2743200" marR="0" rtl="0" algn="l">
              <a:lnSpc>
                <a:spcPct val="100000"/>
              </a:lnSpc>
              <a:spcBef>
                <a:spcPts val="0"/>
              </a:spcBef>
              <a:spcAft>
                <a:spcPts val="0"/>
              </a:spcAft>
              <a:buClr>
                <a:schemeClr val="dk1"/>
              </a:buClr>
              <a:buFont typeface="Arial"/>
              <a:buNone/>
              <a:defRPr/>
            </a:lvl7pPr>
            <a:lvl8pPr indent="0" lvl="7" marL="3200400" marR="0" rtl="0" algn="l">
              <a:lnSpc>
                <a:spcPct val="100000"/>
              </a:lnSpc>
              <a:spcBef>
                <a:spcPts val="0"/>
              </a:spcBef>
              <a:spcAft>
                <a:spcPts val="0"/>
              </a:spcAft>
              <a:buClr>
                <a:schemeClr val="dk1"/>
              </a:buClr>
              <a:buFont typeface="Arial"/>
              <a:buNone/>
              <a:defRPr/>
            </a:lvl8pPr>
            <a:lvl9pPr indent="0" lvl="8" marL="3657600" marR="0" rtl="0" algn="l">
              <a:lnSpc>
                <a:spcPct val="100000"/>
              </a:lnSpc>
              <a:spcBef>
                <a:spcPts val="0"/>
              </a:spcBef>
              <a:spcAft>
                <a:spcPts val="0"/>
              </a:spcAft>
              <a:buClr>
                <a:schemeClr val="dk1"/>
              </a:buClr>
              <a:buFont typeface="Arial"/>
              <a:buNone/>
              <a:defRPr/>
            </a:lvl9pPr>
          </a:lstStyle>
          <a:p/>
        </p:txBody>
      </p:sp>
      <p:sp>
        <p:nvSpPr>
          <p:cNvPr id="110" name="Shape 110"/>
          <p:cNvSpPr txBox="1"/>
          <p:nvPr>
            <p:ph idx="11" type="ftr"/>
          </p:nvPr>
        </p:nvSpPr>
        <p:spPr>
          <a:xfrm>
            <a:off x="3124200" y="4683918"/>
            <a:ext cx="2895600" cy="35707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a:lvl1pPr>
            <a:lvl2pPr indent="0" lvl="1" marL="457200" marR="0" rtl="0" algn="l">
              <a:lnSpc>
                <a:spcPct val="100000"/>
              </a:lnSpc>
              <a:spcBef>
                <a:spcPts val="0"/>
              </a:spcBef>
              <a:spcAft>
                <a:spcPts val="0"/>
              </a:spcAft>
              <a:buClr>
                <a:schemeClr val="dk1"/>
              </a:buClr>
              <a:buFont typeface="Arial"/>
              <a:buNone/>
              <a:defRPr/>
            </a:lvl2pPr>
            <a:lvl3pPr indent="0" lvl="2" marL="914400" marR="0" rtl="0" algn="l">
              <a:lnSpc>
                <a:spcPct val="100000"/>
              </a:lnSpc>
              <a:spcBef>
                <a:spcPts val="0"/>
              </a:spcBef>
              <a:spcAft>
                <a:spcPts val="0"/>
              </a:spcAft>
              <a:buClr>
                <a:schemeClr val="dk1"/>
              </a:buClr>
              <a:buFont typeface="Arial"/>
              <a:buNone/>
              <a:defRPr/>
            </a:lvl3pPr>
            <a:lvl4pPr indent="0" lvl="3" marL="1371600" marR="0" rtl="0" algn="l">
              <a:lnSpc>
                <a:spcPct val="100000"/>
              </a:lnSpc>
              <a:spcBef>
                <a:spcPts val="0"/>
              </a:spcBef>
              <a:spcAft>
                <a:spcPts val="0"/>
              </a:spcAft>
              <a:buClr>
                <a:schemeClr val="dk1"/>
              </a:buClr>
              <a:buFont typeface="Arial"/>
              <a:buNone/>
              <a:defRPr/>
            </a:lvl4pPr>
            <a:lvl5pPr indent="0" lvl="4" marL="1828800" marR="0" rtl="0" algn="l">
              <a:lnSpc>
                <a:spcPct val="100000"/>
              </a:lnSpc>
              <a:spcBef>
                <a:spcPts val="0"/>
              </a:spcBef>
              <a:spcAft>
                <a:spcPts val="0"/>
              </a:spcAft>
              <a:buClr>
                <a:schemeClr val="dk1"/>
              </a:buClr>
              <a:buFont typeface="Arial"/>
              <a:buNone/>
              <a:defRPr/>
            </a:lvl5pPr>
            <a:lvl6pPr indent="0" lvl="5" marL="2286000" marR="0" rtl="0" algn="l">
              <a:lnSpc>
                <a:spcPct val="100000"/>
              </a:lnSpc>
              <a:spcBef>
                <a:spcPts val="0"/>
              </a:spcBef>
              <a:spcAft>
                <a:spcPts val="0"/>
              </a:spcAft>
              <a:buClr>
                <a:schemeClr val="dk1"/>
              </a:buClr>
              <a:buFont typeface="Arial"/>
              <a:buNone/>
              <a:defRPr/>
            </a:lvl6pPr>
            <a:lvl7pPr indent="0" lvl="6" marL="2743200" marR="0" rtl="0" algn="l">
              <a:lnSpc>
                <a:spcPct val="100000"/>
              </a:lnSpc>
              <a:spcBef>
                <a:spcPts val="0"/>
              </a:spcBef>
              <a:spcAft>
                <a:spcPts val="0"/>
              </a:spcAft>
              <a:buClr>
                <a:schemeClr val="dk1"/>
              </a:buClr>
              <a:buFont typeface="Arial"/>
              <a:buNone/>
              <a:defRPr/>
            </a:lvl7pPr>
            <a:lvl8pPr indent="0" lvl="7" marL="3200400" marR="0" rtl="0" algn="l">
              <a:lnSpc>
                <a:spcPct val="100000"/>
              </a:lnSpc>
              <a:spcBef>
                <a:spcPts val="0"/>
              </a:spcBef>
              <a:spcAft>
                <a:spcPts val="0"/>
              </a:spcAft>
              <a:buClr>
                <a:schemeClr val="dk1"/>
              </a:buClr>
              <a:buFont typeface="Arial"/>
              <a:buNone/>
              <a:defRPr/>
            </a:lvl8pPr>
            <a:lvl9pPr indent="0" lvl="8" marL="3657600" marR="0" rtl="0" algn="l">
              <a:lnSpc>
                <a:spcPct val="100000"/>
              </a:lnSpc>
              <a:spcBef>
                <a:spcPts val="0"/>
              </a:spcBef>
              <a:spcAft>
                <a:spcPts val="0"/>
              </a:spcAft>
              <a:buClr>
                <a:schemeClr val="dk1"/>
              </a:buClr>
              <a:buFont typeface="Arial"/>
              <a:buNone/>
              <a:defRPr/>
            </a:lvl9pPr>
          </a:lstStyle>
          <a:p/>
        </p:txBody>
      </p:sp>
      <p:sp>
        <p:nvSpPr>
          <p:cNvPr id="111" name="Shape 111"/>
          <p:cNvSpPr txBox="1"/>
          <p:nvPr>
            <p:ph idx="12" type="sldNum"/>
          </p:nvPr>
        </p:nvSpPr>
        <p:spPr>
          <a:xfrm>
            <a:off x="6553200" y="4683918"/>
            <a:ext cx="2133599" cy="357075"/>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Font typeface="Arial"/>
              <a:buNone/>
            </a:pPr>
            <a:r>
              <a:t/>
            </a:r>
            <a:endParaRPr/>
          </a:p>
          <a:p>
            <a:pPr indent="0" lvl="1" marL="457200" marR="0" rtl="0" algn="l">
              <a:lnSpc>
                <a:spcPct val="100000"/>
              </a:lnSpc>
              <a:spcBef>
                <a:spcPts val="0"/>
              </a:spcBef>
              <a:spcAft>
                <a:spcPts val="0"/>
              </a:spcAft>
              <a:buClr>
                <a:schemeClr val="dk1"/>
              </a:buClr>
              <a:buFont typeface="Arial"/>
              <a:buNone/>
            </a:pPr>
            <a:r>
              <a:t/>
            </a:r>
            <a:endParaRPr/>
          </a:p>
          <a:p>
            <a:pPr indent="0" lvl="2" marL="914400" marR="0" rtl="0" algn="l">
              <a:lnSpc>
                <a:spcPct val="100000"/>
              </a:lnSpc>
              <a:spcBef>
                <a:spcPts val="0"/>
              </a:spcBef>
              <a:spcAft>
                <a:spcPts val="0"/>
              </a:spcAft>
              <a:buClr>
                <a:schemeClr val="dk1"/>
              </a:buClr>
              <a:buFont typeface="Arial"/>
              <a:buNone/>
            </a:pPr>
            <a:r>
              <a:t/>
            </a:r>
            <a:endParaRPr/>
          </a:p>
          <a:p>
            <a:pPr indent="0" lvl="3" marL="1371600" marR="0" rtl="0" algn="l">
              <a:lnSpc>
                <a:spcPct val="100000"/>
              </a:lnSpc>
              <a:spcBef>
                <a:spcPts val="0"/>
              </a:spcBef>
              <a:spcAft>
                <a:spcPts val="0"/>
              </a:spcAft>
              <a:buClr>
                <a:schemeClr val="dk1"/>
              </a:buClr>
              <a:buFont typeface="Arial"/>
              <a:buNone/>
            </a:pPr>
            <a:r>
              <a:t/>
            </a:r>
            <a:endParaRPr/>
          </a:p>
          <a:p>
            <a:pPr indent="0" lvl="4" marL="1828800" marR="0" rtl="0" algn="l">
              <a:lnSpc>
                <a:spcPct val="100000"/>
              </a:lnSpc>
              <a:spcBef>
                <a:spcPts val="0"/>
              </a:spcBef>
              <a:spcAft>
                <a:spcPts val="0"/>
              </a:spcAft>
              <a:buClr>
                <a:schemeClr val="dk1"/>
              </a:buClr>
              <a:buFont typeface="Arial"/>
              <a:buNone/>
            </a:pPr>
            <a:r>
              <a:t/>
            </a:r>
            <a:endParaRPr/>
          </a:p>
          <a:p>
            <a:pPr indent="0" lvl="5" marL="2286000" marR="0" rtl="0" algn="l">
              <a:lnSpc>
                <a:spcPct val="100000"/>
              </a:lnSpc>
              <a:spcBef>
                <a:spcPts val="0"/>
              </a:spcBef>
              <a:spcAft>
                <a:spcPts val="0"/>
              </a:spcAft>
              <a:buClr>
                <a:schemeClr val="dk1"/>
              </a:buClr>
              <a:buFont typeface="Arial"/>
              <a:buNone/>
            </a:pPr>
            <a:r>
              <a:t/>
            </a:r>
            <a:endParaRPr/>
          </a:p>
          <a:p>
            <a:pPr indent="0" lvl="6" marL="2743200" marR="0" rtl="0" algn="l">
              <a:lnSpc>
                <a:spcPct val="100000"/>
              </a:lnSpc>
              <a:spcBef>
                <a:spcPts val="0"/>
              </a:spcBef>
              <a:spcAft>
                <a:spcPts val="0"/>
              </a:spcAft>
              <a:buClr>
                <a:schemeClr val="dk1"/>
              </a:buClr>
              <a:buFont typeface="Arial"/>
              <a:buNone/>
            </a:pPr>
            <a:r>
              <a:t/>
            </a:r>
            <a:endParaRPr/>
          </a:p>
          <a:p>
            <a:pPr indent="0" lvl="7" marL="3200400" marR="0" rtl="0" algn="l">
              <a:lnSpc>
                <a:spcPct val="100000"/>
              </a:lnSpc>
              <a:spcBef>
                <a:spcPts val="0"/>
              </a:spcBef>
              <a:spcAft>
                <a:spcPts val="0"/>
              </a:spcAft>
              <a:buClr>
                <a:schemeClr val="dk1"/>
              </a:buClr>
              <a:buFont typeface="Arial"/>
              <a:buNone/>
            </a:pPr>
            <a:r>
              <a:t/>
            </a:r>
            <a:endParaRPr/>
          </a:p>
          <a:p>
            <a:pPr indent="0" lvl="8" marL="3657600" marR="0" rtl="0" algn="l">
              <a:lnSpc>
                <a:spcPct val="100000"/>
              </a:lnSpc>
              <a:spcBef>
                <a:spcPts val="0"/>
              </a:spcBef>
              <a:spcAft>
                <a:spcPts val="0"/>
              </a:spcAft>
              <a:buClr>
                <a:schemeClr val="dk1"/>
              </a:buClr>
              <a:buFont typeface="Arial"/>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_TITLE_AND_VERTICAL_TEXT">
    <p:spTree>
      <p:nvGrpSpPr>
        <p:cNvPr id="112" name="Shape 112"/>
        <p:cNvGrpSpPr/>
        <p:nvPr/>
      </p:nvGrpSpPr>
      <p:grpSpPr>
        <a:xfrm>
          <a:off x="0" y="0"/>
          <a:ext cx="0" cy="0"/>
          <a:chOff x="0" y="0"/>
          <a:chExt cx="0" cy="0"/>
        </a:xfrm>
      </p:grpSpPr>
      <p:sp>
        <p:nvSpPr>
          <p:cNvPr id="113" name="Shape 113"/>
          <p:cNvSpPr txBox="1"/>
          <p:nvPr>
            <p:ph type="title"/>
          </p:nvPr>
        </p:nvSpPr>
        <p:spPr>
          <a:xfrm rot="5400000">
            <a:off x="5463785" y="1371590"/>
            <a:ext cx="4388625" cy="2057400"/>
          </a:xfrm>
          <a:prstGeom prst="rect">
            <a:avLst/>
          </a:prstGeom>
          <a:noFill/>
          <a:ln>
            <a:noFill/>
          </a:ln>
        </p:spPr>
        <p:txBody>
          <a:bodyPr anchorCtr="0" anchor="t"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114" name="Shape 114"/>
          <p:cNvSpPr txBox="1"/>
          <p:nvPr>
            <p:ph idx="1" type="body"/>
          </p:nvPr>
        </p:nvSpPr>
        <p:spPr>
          <a:xfrm rot="5400000">
            <a:off x="1272785" y="-609609"/>
            <a:ext cx="4388625" cy="6019799"/>
          </a:xfrm>
          <a:prstGeom prst="rect">
            <a:avLst/>
          </a:prstGeom>
          <a:noFill/>
          <a:ln>
            <a:noFill/>
          </a:ln>
        </p:spPr>
        <p:txBody>
          <a:bodyPr anchorCtr="0" anchor="t" bIns="91425" lIns="91425" rIns="91425" tIns="91425"/>
          <a:lstStyle>
            <a:lvl1pPr indent="177800" lvl="0" marL="342900" rtl="0" algn="l">
              <a:spcBef>
                <a:spcPts val="640"/>
              </a:spcBef>
              <a:spcAft>
                <a:spcPts val="0"/>
              </a:spcAft>
              <a:buClr>
                <a:schemeClr val="dk1"/>
              </a:buClr>
              <a:buFont typeface="Arial"/>
              <a:buChar char="•"/>
              <a:defRPr/>
            </a:lvl1pPr>
            <a:lvl2pPr indent="171450" lvl="1" marL="742950" rtl="0" algn="l">
              <a:spcBef>
                <a:spcPts val="560"/>
              </a:spcBef>
              <a:spcAft>
                <a:spcPts val="0"/>
              </a:spcAft>
              <a:buClr>
                <a:schemeClr val="dk1"/>
              </a:buClr>
              <a:buFont typeface="Arial"/>
              <a:buChar char="•"/>
              <a:defRPr/>
            </a:lvl2pPr>
            <a:lvl3pPr indent="165100" lvl="2" marL="1143000" rtl="0" algn="l">
              <a:spcBef>
                <a:spcPts val="480"/>
              </a:spcBef>
              <a:spcAft>
                <a:spcPts val="0"/>
              </a:spcAft>
              <a:buClr>
                <a:schemeClr val="dk1"/>
              </a:buClr>
              <a:buFont typeface="Arial"/>
              <a:buChar char="•"/>
              <a:defRPr/>
            </a:lvl3pPr>
            <a:lvl4pPr indent="101600" lvl="3" marL="1600200" rtl="0" algn="l">
              <a:spcBef>
                <a:spcPts val="400"/>
              </a:spcBef>
              <a:spcAft>
                <a:spcPts val="0"/>
              </a:spcAft>
              <a:buClr>
                <a:schemeClr val="dk1"/>
              </a:buClr>
              <a:buFont typeface="Arial"/>
              <a:buChar char="•"/>
              <a:defRPr/>
            </a:lvl4pPr>
            <a:lvl5pPr indent="101600" lvl="4" marL="2057400" rtl="0" algn="l">
              <a:spcBef>
                <a:spcPts val="400"/>
              </a:spcBef>
              <a:spcAft>
                <a:spcPts val="0"/>
              </a:spcAft>
              <a:buClr>
                <a:schemeClr val="dk1"/>
              </a:buClr>
              <a:buFont typeface="Arial"/>
              <a:buChar char="•"/>
              <a:defRPr/>
            </a:lvl5pPr>
            <a:lvl6pPr indent="101600" lvl="5" marL="2514600" rtl="0" algn="l">
              <a:spcBef>
                <a:spcPts val="400"/>
              </a:spcBef>
              <a:spcAft>
                <a:spcPts val="0"/>
              </a:spcAft>
              <a:buClr>
                <a:schemeClr val="dk1"/>
              </a:buClr>
              <a:buFont typeface="Arial"/>
              <a:buChar char="•"/>
              <a:defRPr/>
            </a:lvl6pPr>
            <a:lvl7pPr indent="101600" lvl="6" marL="2971800" rtl="0" algn="l">
              <a:spcBef>
                <a:spcPts val="400"/>
              </a:spcBef>
              <a:spcAft>
                <a:spcPts val="0"/>
              </a:spcAft>
              <a:buClr>
                <a:schemeClr val="dk1"/>
              </a:buClr>
              <a:buFont typeface="Arial"/>
              <a:buChar char="•"/>
              <a:defRPr/>
            </a:lvl7pPr>
            <a:lvl8pPr indent="101600" lvl="7" marL="3429000" rtl="0" algn="l">
              <a:spcBef>
                <a:spcPts val="400"/>
              </a:spcBef>
              <a:spcAft>
                <a:spcPts val="0"/>
              </a:spcAft>
              <a:buClr>
                <a:schemeClr val="dk1"/>
              </a:buClr>
              <a:buFont typeface="Arial"/>
              <a:buChar char="•"/>
              <a:defRPr/>
            </a:lvl8pPr>
            <a:lvl9pPr indent="101600" lvl="8" marL="3886200" rtl="0" algn="l">
              <a:spcBef>
                <a:spcPts val="400"/>
              </a:spcBef>
              <a:spcAft>
                <a:spcPts val="0"/>
              </a:spcAft>
              <a:buClr>
                <a:schemeClr val="dk1"/>
              </a:buClr>
              <a:buFont typeface="Arial"/>
              <a:buChar char="•"/>
              <a:defRPr/>
            </a:lvl9pPr>
          </a:lstStyle>
          <a:p/>
        </p:txBody>
      </p:sp>
      <p:sp>
        <p:nvSpPr>
          <p:cNvPr id="115" name="Shape 115"/>
          <p:cNvSpPr txBox="1"/>
          <p:nvPr>
            <p:ph idx="10" type="dt"/>
          </p:nvPr>
        </p:nvSpPr>
        <p:spPr>
          <a:xfrm>
            <a:off x="457200" y="4683918"/>
            <a:ext cx="2133599" cy="35707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a:lvl1pPr>
            <a:lvl2pPr indent="0" lvl="1" marL="457200" marR="0" rtl="0" algn="l">
              <a:lnSpc>
                <a:spcPct val="100000"/>
              </a:lnSpc>
              <a:spcBef>
                <a:spcPts val="0"/>
              </a:spcBef>
              <a:spcAft>
                <a:spcPts val="0"/>
              </a:spcAft>
              <a:buClr>
                <a:schemeClr val="dk1"/>
              </a:buClr>
              <a:buFont typeface="Arial"/>
              <a:buNone/>
              <a:defRPr/>
            </a:lvl2pPr>
            <a:lvl3pPr indent="0" lvl="2" marL="914400" marR="0" rtl="0" algn="l">
              <a:lnSpc>
                <a:spcPct val="100000"/>
              </a:lnSpc>
              <a:spcBef>
                <a:spcPts val="0"/>
              </a:spcBef>
              <a:spcAft>
                <a:spcPts val="0"/>
              </a:spcAft>
              <a:buClr>
                <a:schemeClr val="dk1"/>
              </a:buClr>
              <a:buFont typeface="Arial"/>
              <a:buNone/>
              <a:defRPr/>
            </a:lvl3pPr>
            <a:lvl4pPr indent="0" lvl="3" marL="1371600" marR="0" rtl="0" algn="l">
              <a:lnSpc>
                <a:spcPct val="100000"/>
              </a:lnSpc>
              <a:spcBef>
                <a:spcPts val="0"/>
              </a:spcBef>
              <a:spcAft>
                <a:spcPts val="0"/>
              </a:spcAft>
              <a:buClr>
                <a:schemeClr val="dk1"/>
              </a:buClr>
              <a:buFont typeface="Arial"/>
              <a:buNone/>
              <a:defRPr/>
            </a:lvl4pPr>
            <a:lvl5pPr indent="0" lvl="4" marL="1828800" marR="0" rtl="0" algn="l">
              <a:lnSpc>
                <a:spcPct val="100000"/>
              </a:lnSpc>
              <a:spcBef>
                <a:spcPts val="0"/>
              </a:spcBef>
              <a:spcAft>
                <a:spcPts val="0"/>
              </a:spcAft>
              <a:buClr>
                <a:schemeClr val="dk1"/>
              </a:buClr>
              <a:buFont typeface="Arial"/>
              <a:buNone/>
              <a:defRPr/>
            </a:lvl5pPr>
            <a:lvl6pPr indent="0" lvl="5" marL="2286000" marR="0" rtl="0" algn="l">
              <a:lnSpc>
                <a:spcPct val="100000"/>
              </a:lnSpc>
              <a:spcBef>
                <a:spcPts val="0"/>
              </a:spcBef>
              <a:spcAft>
                <a:spcPts val="0"/>
              </a:spcAft>
              <a:buClr>
                <a:schemeClr val="dk1"/>
              </a:buClr>
              <a:buFont typeface="Arial"/>
              <a:buNone/>
              <a:defRPr/>
            </a:lvl6pPr>
            <a:lvl7pPr indent="0" lvl="6" marL="2743200" marR="0" rtl="0" algn="l">
              <a:lnSpc>
                <a:spcPct val="100000"/>
              </a:lnSpc>
              <a:spcBef>
                <a:spcPts val="0"/>
              </a:spcBef>
              <a:spcAft>
                <a:spcPts val="0"/>
              </a:spcAft>
              <a:buClr>
                <a:schemeClr val="dk1"/>
              </a:buClr>
              <a:buFont typeface="Arial"/>
              <a:buNone/>
              <a:defRPr/>
            </a:lvl7pPr>
            <a:lvl8pPr indent="0" lvl="7" marL="3200400" marR="0" rtl="0" algn="l">
              <a:lnSpc>
                <a:spcPct val="100000"/>
              </a:lnSpc>
              <a:spcBef>
                <a:spcPts val="0"/>
              </a:spcBef>
              <a:spcAft>
                <a:spcPts val="0"/>
              </a:spcAft>
              <a:buClr>
                <a:schemeClr val="dk1"/>
              </a:buClr>
              <a:buFont typeface="Arial"/>
              <a:buNone/>
              <a:defRPr/>
            </a:lvl8pPr>
            <a:lvl9pPr indent="0" lvl="8" marL="3657600" marR="0" rtl="0" algn="l">
              <a:lnSpc>
                <a:spcPct val="100000"/>
              </a:lnSpc>
              <a:spcBef>
                <a:spcPts val="0"/>
              </a:spcBef>
              <a:spcAft>
                <a:spcPts val="0"/>
              </a:spcAft>
              <a:buClr>
                <a:schemeClr val="dk1"/>
              </a:buClr>
              <a:buFont typeface="Arial"/>
              <a:buNone/>
              <a:defRPr/>
            </a:lvl9pPr>
          </a:lstStyle>
          <a:p/>
        </p:txBody>
      </p:sp>
      <p:sp>
        <p:nvSpPr>
          <p:cNvPr id="116" name="Shape 116"/>
          <p:cNvSpPr txBox="1"/>
          <p:nvPr>
            <p:ph idx="11" type="ftr"/>
          </p:nvPr>
        </p:nvSpPr>
        <p:spPr>
          <a:xfrm>
            <a:off x="3124200" y="4683918"/>
            <a:ext cx="2895600" cy="35707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a:lvl1pPr>
            <a:lvl2pPr indent="0" lvl="1" marL="457200" marR="0" rtl="0" algn="l">
              <a:lnSpc>
                <a:spcPct val="100000"/>
              </a:lnSpc>
              <a:spcBef>
                <a:spcPts val="0"/>
              </a:spcBef>
              <a:spcAft>
                <a:spcPts val="0"/>
              </a:spcAft>
              <a:buClr>
                <a:schemeClr val="dk1"/>
              </a:buClr>
              <a:buFont typeface="Arial"/>
              <a:buNone/>
              <a:defRPr/>
            </a:lvl2pPr>
            <a:lvl3pPr indent="0" lvl="2" marL="914400" marR="0" rtl="0" algn="l">
              <a:lnSpc>
                <a:spcPct val="100000"/>
              </a:lnSpc>
              <a:spcBef>
                <a:spcPts val="0"/>
              </a:spcBef>
              <a:spcAft>
                <a:spcPts val="0"/>
              </a:spcAft>
              <a:buClr>
                <a:schemeClr val="dk1"/>
              </a:buClr>
              <a:buFont typeface="Arial"/>
              <a:buNone/>
              <a:defRPr/>
            </a:lvl3pPr>
            <a:lvl4pPr indent="0" lvl="3" marL="1371600" marR="0" rtl="0" algn="l">
              <a:lnSpc>
                <a:spcPct val="100000"/>
              </a:lnSpc>
              <a:spcBef>
                <a:spcPts val="0"/>
              </a:spcBef>
              <a:spcAft>
                <a:spcPts val="0"/>
              </a:spcAft>
              <a:buClr>
                <a:schemeClr val="dk1"/>
              </a:buClr>
              <a:buFont typeface="Arial"/>
              <a:buNone/>
              <a:defRPr/>
            </a:lvl4pPr>
            <a:lvl5pPr indent="0" lvl="4" marL="1828800" marR="0" rtl="0" algn="l">
              <a:lnSpc>
                <a:spcPct val="100000"/>
              </a:lnSpc>
              <a:spcBef>
                <a:spcPts val="0"/>
              </a:spcBef>
              <a:spcAft>
                <a:spcPts val="0"/>
              </a:spcAft>
              <a:buClr>
                <a:schemeClr val="dk1"/>
              </a:buClr>
              <a:buFont typeface="Arial"/>
              <a:buNone/>
              <a:defRPr/>
            </a:lvl5pPr>
            <a:lvl6pPr indent="0" lvl="5" marL="2286000" marR="0" rtl="0" algn="l">
              <a:lnSpc>
                <a:spcPct val="100000"/>
              </a:lnSpc>
              <a:spcBef>
                <a:spcPts val="0"/>
              </a:spcBef>
              <a:spcAft>
                <a:spcPts val="0"/>
              </a:spcAft>
              <a:buClr>
                <a:schemeClr val="dk1"/>
              </a:buClr>
              <a:buFont typeface="Arial"/>
              <a:buNone/>
              <a:defRPr/>
            </a:lvl6pPr>
            <a:lvl7pPr indent="0" lvl="6" marL="2743200" marR="0" rtl="0" algn="l">
              <a:lnSpc>
                <a:spcPct val="100000"/>
              </a:lnSpc>
              <a:spcBef>
                <a:spcPts val="0"/>
              </a:spcBef>
              <a:spcAft>
                <a:spcPts val="0"/>
              </a:spcAft>
              <a:buClr>
                <a:schemeClr val="dk1"/>
              </a:buClr>
              <a:buFont typeface="Arial"/>
              <a:buNone/>
              <a:defRPr/>
            </a:lvl7pPr>
            <a:lvl8pPr indent="0" lvl="7" marL="3200400" marR="0" rtl="0" algn="l">
              <a:lnSpc>
                <a:spcPct val="100000"/>
              </a:lnSpc>
              <a:spcBef>
                <a:spcPts val="0"/>
              </a:spcBef>
              <a:spcAft>
                <a:spcPts val="0"/>
              </a:spcAft>
              <a:buClr>
                <a:schemeClr val="dk1"/>
              </a:buClr>
              <a:buFont typeface="Arial"/>
              <a:buNone/>
              <a:defRPr/>
            </a:lvl8pPr>
            <a:lvl9pPr indent="0" lvl="8" marL="3657600" marR="0" rtl="0" algn="l">
              <a:lnSpc>
                <a:spcPct val="100000"/>
              </a:lnSpc>
              <a:spcBef>
                <a:spcPts val="0"/>
              </a:spcBef>
              <a:spcAft>
                <a:spcPts val="0"/>
              </a:spcAft>
              <a:buClr>
                <a:schemeClr val="dk1"/>
              </a:buClr>
              <a:buFont typeface="Arial"/>
              <a:buNone/>
              <a:defRPr/>
            </a:lvl9pPr>
          </a:lstStyle>
          <a:p/>
        </p:txBody>
      </p:sp>
      <p:sp>
        <p:nvSpPr>
          <p:cNvPr id="117" name="Shape 117"/>
          <p:cNvSpPr txBox="1"/>
          <p:nvPr>
            <p:ph idx="12" type="sldNum"/>
          </p:nvPr>
        </p:nvSpPr>
        <p:spPr>
          <a:xfrm>
            <a:off x="6553200" y="4683918"/>
            <a:ext cx="2133599" cy="357075"/>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Font typeface="Arial"/>
              <a:buNone/>
            </a:pPr>
            <a:r>
              <a:t/>
            </a:r>
            <a:endParaRPr/>
          </a:p>
          <a:p>
            <a:pPr indent="0" lvl="1" marL="457200" marR="0" rtl="0" algn="l">
              <a:lnSpc>
                <a:spcPct val="100000"/>
              </a:lnSpc>
              <a:spcBef>
                <a:spcPts val="0"/>
              </a:spcBef>
              <a:spcAft>
                <a:spcPts val="0"/>
              </a:spcAft>
              <a:buClr>
                <a:schemeClr val="dk1"/>
              </a:buClr>
              <a:buFont typeface="Arial"/>
              <a:buNone/>
            </a:pPr>
            <a:r>
              <a:t/>
            </a:r>
            <a:endParaRPr/>
          </a:p>
          <a:p>
            <a:pPr indent="0" lvl="2" marL="914400" marR="0" rtl="0" algn="l">
              <a:lnSpc>
                <a:spcPct val="100000"/>
              </a:lnSpc>
              <a:spcBef>
                <a:spcPts val="0"/>
              </a:spcBef>
              <a:spcAft>
                <a:spcPts val="0"/>
              </a:spcAft>
              <a:buClr>
                <a:schemeClr val="dk1"/>
              </a:buClr>
              <a:buFont typeface="Arial"/>
              <a:buNone/>
            </a:pPr>
            <a:r>
              <a:t/>
            </a:r>
            <a:endParaRPr/>
          </a:p>
          <a:p>
            <a:pPr indent="0" lvl="3" marL="1371600" marR="0" rtl="0" algn="l">
              <a:lnSpc>
                <a:spcPct val="100000"/>
              </a:lnSpc>
              <a:spcBef>
                <a:spcPts val="0"/>
              </a:spcBef>
              <a:spcAft>
                <a:spcPts val="0"/>
              </a:spcAft>
              <a:buClr>
                <a:schemeClr val="dk1"/>
              </a:buClr>
              <a:buFont typeface="Arial"/>
              <a:buNone/>
            </a:pPr>
            <a:r>
              <a:t/>
            </a:r>
            <a:endParaRPr/>
          </a:p>
          <a:p>
            <a:pPr indent="0" lvl="4" marL="1828800" marR="0" rtl="0" algn="l">
              <a:lnSpc>
                <a:spcPct val="100000"/>
              </a:lnSpc>
              <a:spcBef>
                <a:spcPts val="0"/>
              </a:spcBef>
              <a:spcAft>
                <a:spcPts val="0"/>
              </a:spcAft>
              <a:buClr>
                <a:schemeClr val="dk1"/>
              </a:buClr>
              <a:buFont typeface="Arial"/>
              <a:buNone/>
            </a:pPr>
            <a:r>
              <a:t/>
            </a:r>
            <a:endParaRPr/>
          </a:p>
          <a:p>
            <a:pPr indent="0" lvl="5" marL="2286000" marR="0" rtl="0" algn="l">
              <a:lnSpc>
                <a:spcPct val="100000"/>
              </a:lnSpc>
              <a:spcBef>
                <a:spcPts val="0"/>
              </a:spcBef>
              <a:spcAft>
                <a:spcPts val="0"/>
              </a:spcAft>
              <a:buClr>
                <a:schemeClr val="dk1"/>
              </a:buClr>
              <a:buFont typeface="Arial"/>
              <a:buNone/>
            </a:pPr>
            <a:r>
              <a:t/>
            </a:r>
            <a:endParaRPr/>
          </a:p>
          <a:p>
            <a:pPr indent="0" lvl="6" marL="2743200" marR="0" rtl="0" algn="l">
              <a:lnSpc>
                <a:spcPct val="100000"/>
              </a:lnSpc>
              <a:spcBef>
                <a:spcPts val="0"/>
              </a:spcBef>
              <a:spcAft>
                <a:spcPts val="0"/>
              </a:spcAft>
              <a:buClr>
                <a:schemeClr val="dk1"/>
              </a:buClr>
              <a:buFont typeface="Arial"/>
              <a:buNone/>
            </a:pPr>
            <a:r>
              <a:t/>
            </a:r>
            <a:endParaRPr/>
          </a:p>
          <a:p>
            <a:pPr indent="0" lvl="7" marL="3200400" marR="0" rtl="0" algn="l">
              <a:lnSpc>
                <a:spcPct val="100000"/>
              </a:lnSpc>
              <a:spcBef>
                <a:spcPts val="0"/>
              </a:spcBef>
              <a:spcAft>
                <a:spcPts val="0"/>
              </a:spcAft>
              <a:buClr>
                <a:schemeClr val="dk1"/>
              </a:buClr>
              <a:buFont typeface="Arial"/>
              <a:buNone/>
            </a:pPr>
            <a:r>
              <a:t/>
            </a:r>
            <a:endParaRPr/>
          </a:p>
          <a:p>
            <a:pPr indent="0" lvl="8" marL="3657600" marR="0" rtl="0" algn="l">
              <a:lnSpc>
                <a:spcPct val="100000"/>
              </a:lnSpc>
              <a:spcBef>
                <a:spcPts val="0"/>
              </a:spcBef>
              <a:spcAft>
                <a:spcPts val="0"/>
              </a:spcAft>
              <a:buClr>
                <a:schemeClr val="dk1"/>
              </a:buClr>
              <a:buFont typeface="Arial"/>
              <a:buNone/>
            </a:pPr>
            <a:r>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p:spTree>
      <p:nvGrpSpPr>
        <p:cNvPr id="123" name="Shape 123"/>
        <p:cNvGrpSpPr/>
        <p:nvPr/>
      </p:nvGrpSpPr>
      <p:grpSpPr>
        <a:xfrm>
          <a:off x="0" y="0"/>
          <a:ext cx="0" cy="0"/>
          <a:chOff x="0" y="0"/>
          <a:chExt cx="0" cy="0"/>
        </a:xfrm>
      </p:grpSpPr>
      <p:sp>
        <p:nvSpPr>
          <p:cNvPr id="124" name="Shape 124"/>
          <p:cNvSpPr txBox="1"/>
          <p:nvPr>
            <p:ph type="ctrTitle"/>
          </p:nvPr>
        </p:nvSpPr>
        <p:spPr>
          <a:xfrm>
            <a:off x="685800" y="1597818"/>
            <a:ext cx="7772400" cy="1102517"/>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lt1"/>
              </a:buClr>
              <a:buFont typeface="Calibri"/>
              <a:buNone/>
              <a:defRPr/>
            </a:lvl1pPr>
            <a:lvl2pPr indent="0" lvl="1" marL="0" marR="0" rtl="0" algn="l">
              <a:lnSpc>
                <a:spcPct val="100000"/>
              </a:lnSpc>
              <a:spcBef>
                <a:spcPts val="0"/>
              </a:spcBef>
              <a:spcAft>
                <a:spcPts val="0"/>
              </a:spcAft>
              <a:buClr>
                <a:schemeClr val="lt1"/>
              </a:buClr>
              <a:buFont typeface="Calibri"/>
              <a:buNone/>
              <a:defRPr/>
            </a:lvl2pPr>
            <a:lvl3pPr indent="0" lvl="2" marL="0" marR="0" rtl="0" algn="l">
              <a:spcBef>
                <a:spcPts val="0"/>
              </a:spcBef>
              <a:spcAft>
                <a:spcPts val="0"/>
              </a:spcAft>
              <a:defRPr/>
            </a:lvl3pPr>
            <a:lvl4pPr indent="0" lvl="3" marL="0" marR="0" rtl="0" algn="l">
              <a:spcBef>
                <a:spcPts val="0"/>
              </a:spcBef>
              <a:spcAft>
                <a:spcPts val="0"/>
              </a:spcAft>
              <a:defRPr/>
            </a:lvl4pPr>
            <a:lvl5pPr indent="0" lvl="4" marL="0" marR="0" rtl="0" algn="l">
              <a:spcBef>
                <a:spcPts val="0"/>
              </a:spcBef>
              <a:spcAft>
                <a:spcPts val="0"/>
              </a:spcAft>
              <a:defRPr/>
            </a:lvl5pPr>
            <a:lvl6pPr indent="0" lvl="5" marL="457200" marR="0" rtl="0" algn="l">
              <a:spcBef>
                <a:spcPts val="0"/>
              </a:spcBef>
              <a:spcAft>
                <a:spcPts val="0"/>
              </a:spcAft>
              <a:defRPr/>
            </a:lvl6pPr>
            <a:lvl7pPr indent="0" lvl="6" marL="914400" marR="0" rtl="0" algn="l">
              <a:spcBef>
                <a:spcPts val="0"/>
              </a:spcBef>
              <a:spcAft>
                <a:spcPts val="0"/>
              </a:spcAft>
              <a:defRPr/>
            </a:lvl7pPr>
            <a:lvl8pPr indent="0" lvl="7" marL="1371600" marR="0" rtl="0" algn="l">
              <a:spcBef>
                <a:spcPts val="0"/>
              </a:spcBef>
              <a:spcAft>
                <a:spcPts val="0"/>
              </a:spcAft>
              <a:defRPr/>
            </a:lvl8pPr>
            <a:lvl9pPr indent="0" lvl="8" marL="1828800" marR="0" rtl="0" algn="l">
              <a:spcBef>
                <a:spcPts val="0"/>
              </a:spcBef>
              <a:spcAft>
                <a:spcPts val="0"/>
              </a:spcAft>
              <a:defRPr/>
            </a:lvl9pPr>
          </a:lstStyle>
          <a:p/>
        </p:txBody>
      </p:sp>
      <p:sp>
        <p:nvSpPr>
          <p:cNvPr id="125" name="Shape 125"/>
          <p:cNvSpPr txBox="1"/>
          <p:nvPr>
            <p:ph idx="1" type="subTitle"/>
          </p:nvPr>
        </p:nvSpPr>
        <p:spPr>
          <a:xfrm>
            <a:off x="1371600" y="2914650"/>
            <a:ext cx="6400799" cy="1314450"/>
          </a:xfrm>
          <a:prstGeom prst="rect">
            <a:avLst/>
          </a:prstGeom>
          <a:noFill/>
          <a:ln>
            <a:noFill/>
          </a:ln>
        </p:spPr>
        <p:txBody>
          <a:bodyPr anchorCtr="0" anchor="t" bIns="91425" lIns="91425" rIns="91425" tIns="91425"/>
          <a:lstStyle>
            <a:lvl1pPr indent="0" lvl="0" marL="0" marR="0" rtl="0" algn="ctr">
              <a:lnSpc>
                <a:spcPct val="100000"/>
              </a:lnSpc>
              <a:spcBef>
                <a:spcPts val="560"/>
              </a:spcBef>
              <a:spcAft>
                <a:spcPts val="0"/>
              </a:spcAft>
              <a:buClr>
                <a:schemeClr val="dk1"/>
              </a:buClr>
              <a:buFont typeface="Calibri"/>
              <a:buNone/>
              <a:defRPr/>
            </a:lvl1pPr>
            <a:lvl2pPr indent="0" lvl="1" marL="457200" marR="0" rtl="0" algn="ctr">
              <a:lnSpc>
                <a:spcPct val="100000"/>
              </a:lnSpc>
              <a:spcBef>
                <a:spcPts val="520"/>
              </a:spcBef>
              <a:spcAft>
                <a:spcPts val="0"/>
              </a:spcAft>
              <a:buClr>
                <a:schemeClr val="dk1"/>
              </a:buClr>
              <a:buFont typeface="Calibri"/>
              <a:buNone/>
              <a:defRPr/>
            </a:lvl2pPr>
            <a:lvl3pPr indent="0" lvl="2" marL="914400" marR="0" rtl="0" algn="ctr">
              <a:lnSpc>
                <a:spcPct val="100000"/>
              </a:lnSpc>
              <a:spcBef>
                <a:spcPts val="480"/>
              </a:spcBef>
              <a:spcAft>
                <a:spcPts val="0"/>
              </a:spcAft>
              <a:buClr>
                <a:schemeClr val="dk1"/>
              </a:buClr>
              <a:buFont typeface="Calibri"/>
              <a:buNone/>
              <a:defRPr/>
            </a:lvl3pPr>
            <a:lvl4pPr indent="0" lvl="3" marL="1371600" marR="0" rtl="0" algn="ctr">
              <a:lnSpc>
                <a:spcPct val="100000"/>
              </a:lnSpc>
              <a:spcBef>
                <a:spcPts val="400"/>
              </a:spcBef>
              <a:spcAft>
                <a:spcPts val="0"/>
              </a:spcAft>
              <a:buClr>
                <a:schemeClr val="dk1"/>
              </a:buClr>
              <a:buFont typeface="Calibri"/>
              <a:buNone/>
              <a:defRPr/>
            </a:lvl4pPr>
            <a:lvl5pPr indent="0" lvl="4" marL="1828800" marR="0" rtl="0" algn="ctr">
              <a:lnSpc>
                <a:spcPct val="100000"/>
              </a:lnSpc>
              <a:spcBef>
                <a:spcPts val="400"/>
              </a:spcBef>
              <a:spcAft>
                <a:spcPts val="0"/>
              </a:spcAft>
              <a:buClr>
                <a:schemeClr val="dk1"/>
              </a:buClr>
              <a:buFont typeface="Calibri"/>
              <a:buNone/>
              <a:defRPr/>
            </a:lvl5pPr>
            <a:lvl6pPr indent="0" lvl="5" marL="2286000" marR="0" rtl="0" algn="ctr">
              <a:lnSpc>
                <a:spcPct val="100000"/>
              </a:lnSpc>
              <a:spcBef>
                <a:spcPts val="400"/>
              </a:spcBef>
              <a:spcAft>
                <a:spcPts val="0"/>
              </a:spcAft>
              <a:buClr>
                <a:schemeClr val="dk1"/>
              </a:buClr>
              <a:buFont typeface="Calibri"/>
              <a:buNone/>
              <a:defRPr/>
            </a:lvl6pPr>
            <a:lvl7pPr indent="0" lvl="6" marL="2743200" marR="0" rtl="0" algn="ctr">
              <a:lnSpc>
                <a:spcPct val="100000"/>
              </a:lnSpc>
              <a:spcBef>
                <a:spcPts val="400"/>
              </a:spcBef>
              <a:spcAft>
                <a:spcPts val="0"/>
              </a:spcAft>
              <a:buClr>
                <a:schemeClr val="dk1"/>
              </a:buClr>
              <a:buFont typeface="Calibri"/>
              <a:buNone/>
              <a:defRPr/>
            </a:lvl7pPr>
            <a:lvl8pPr indent="0" lvl="7" marL="3200400" marR="0" rtl="0" algn="ctr">
              <a:lnSpc>
                <a:spcPct val="100000"/>
              </a:lnSpc>
              <a:spcBef>
                <a:spcPts val="400"/>
              </a:spcBef>
              <a:spcAft>
                <a:spcPts val="0"/>
              </a:spcAft>
              <a:buClr>
                <a:schemeClr val="dk1"/>
              </a:buClr>
              <a:buFont typeface="Calibri"/>
              <a:buNone/>
              <a:defRPr/>
            </a:lvl8pPr>
            <a:lvl9pPr indent="0" lvl="8" marL="3657600" marR="0" rtl="0" algn="ctr">
              <a:lnSpc>
                <a:spcPct val="100000"/>
              </a:lnSpc>
              <a:spcBef>
                <a:spcPts val="400"/>
              </a:spcBef>
              <a:spcAft>
                <a:spcPts val="0"/>
              </a:spcAft>
              <a:buClr>
                <a:schemeClr val="dk1"/>
              </a:buClr>
              <a:buFont typeface="Calibri"/>
              <a:buNone/>
              <a:defRPr/>
            </a:lvl9pPr>
          </a:lstStyle>
          <a:p/>
        </p:txBody>
      </p:sp>
      <p:sp>
        <p:nvSpPr>
          <p:cNvPr id="126" name="Shape 126"/>
          <p:cNvSpPr txBox="1"/>
          <p:nvPr>
            <p:ph idx="10" type="dt"/>
          </p:nvPr>
        </p:nvSpPr>
        <p:spPr>
          <a:xfrm>
            <a:off x="457200" y="4683918"/>
            <a:ext cx="2133598" cy="357186"/>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127" name="Shape 127"/>
          <p:cNvSpPr txBox="1"/>
          <p:nvPr>
            <p:ph idx="11" type="ftr"/>
          </p:nvPr>
        </p:nvSpPr>
        <p:spPr>
          <a:xfrm>
            <a:off x="3124200" y="4683918"/>
            <a:ext cx="2895600" cy="357186"/>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128" name="Shape 128"/>
          <p:cNvSpPr txBox="1"/>
          <p:nvPr>
            <p:ph idx="12" type="sldNum"/>
          </p:nvPr>
        </p:nvSpPr>
        <p:spPr>
          <a:xfrm>
            <a:off x="6553200" y="4683918"/>
            <a:ext cx="2133598" cy="357186"/>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Font typeface="Calibri"/>
              <a:buNone/>
            </a:pPr>
            <a:r>
              <a:t/>
            </a:r>
            <a:endParaRPr/>
          </a:p>
          <a:p>
            <a:pPr indent="0" lvl="1" marL="457200" marR="0" rtl="0" algn="l">
              <a:lnSpc>
                <a:spcPct val="100000"/>
              </a:lnSpc>
              <a:spcBef>
                <a:spcPts val="0"/>
              </a:spcBef>
              <a:spcAft>
                <a:spcPts val="0"/>
              </a:spcAft>
              <a:buClr>
                <a:schemeClr val="dk1"/>
              </a:buClr>
              <a:buFont typeface="Calibri"/>
              <a:buNone/>
            </a:pPr>
            <a:r>
              <a:t/>
            </a:r>
            <a:endParaRPr/>
          </a:p>
          <a:p>
            <a:pPr indent="0" lvl="2" marL="914400" marR="0" rtl="0" algn="l">
              <a:lnSpc>
                <a:spcPct val="100000"/>
              </a:lnSpc>
              <a:spcBef>
                <a:spcPts val="0"/>
              </a:spcBef>
              <a:spcAft>
                <a:spcPts val="0"/>
              </a:spcAft>
              <a:buClr>
                <a:schemeClr val="dk1"/>
              </a:buClr>
              <a:buFont typeface="Calibri"/>
              <a:buNone/>
            </a:pPr>
            <a:r>
              <a:t/>
            </a:r>
            <a:endParaRPr/>
          </a:p>
          <a:p>
            <a:pPr indent="0" lvl="3" marL="1371600" marR="0" rtl="0" algn="l">
              <a:lnSpc>
                <a:spcPct val="100000"/>
              </a:lnSpc>
              <a:spcBef>
                <a:spcPts val="0"/>
              </a:spcBef>
              <a:spcAft>
                <a:spcPts val="0"/>
              </a:spcAft>
              <a:buClr>
                <a:schemeClr val="dk1"/>
              </a:buClr>
              <a:buFont typeface="Calibri"/>
              <a:buNone/>
            </a:pPr>
            <a:r>
              <a:t/>
            </a:r>
            <a:endParaRPr/>
          </a:p>
          <a:p>
            <a:pPr indent="0" lvl="4" marL="1828800" marR="0" rtl="0" algn="l">
              <a:lnSpc>
                <a:spcPct val="100000"/>
              </a:lnSpc>
              <a:spcBef>
                <a:spcPts val="0"/>
              </a:spcBef>
              <a:spcAft>
                <a:spcPts val="0"/>
              </a:spcAft>
              <a:buClr>
                <a:schemeClr val="dk1"/>
              </a:buClr>
              <a:buFont typeface="Calibri"/>
              <a:buNone/>
            </a:pPr>
            <a:r>
              <a:t/>
            </a:r>
            <a:endParaRPr/>
          </a:p>
          <a:p>
            <a:pPr indent="0" lvl="5" marL="2286000" marR="0" rtl="0" algn="l">
              <a:lnSpc>
                <a:spcPct val="100000"/>
              </a:lnSpc>
              <a:spcBef>
                <a:spcPts val="0"/>
              </a:spcBef>
              <a:spcAft>
                <a:spcPts val="0"/>
              </a:spcAft>
              <a:buClr>
                <a:schemeClr val="dk1"/>
              </a:buClr>
              <a:buFont typeface="Calibri"/>
              <a:buNone/>
            </a:pPr>
            <a:r>
              <a:t/>
            </a:r>
            <a:endParaRPr/>
          </a:p>
          <a:p>
            <a:pPr indent="0" lvl="6" marL="2743200" marR="0" rtl="0" algn="l">
              <a:lnSpc>
                <a:spcPct val="100000"/>
              </a:lnSpc>
              <a:spcBef>
                <a:spcPts val="0"/>
              </a:spcBef>
              <a:spcAft>
                <a:spcPts val="0"/>
              </a:spcAft>
              <a:buClr>
                <a:schemeClr val="dk1"/>
              </a:buClr>
              <a:buFont typeface="Calibri"/>
              <a:buNone/>
            </a:pPr>
            <a:r>
              <a:t/>
            </a:r>
            <a:endParaRPr/>
          </a:p>
          <a:p>
            <a:pPr indent="0" lvl="7" marL="3200400" marR="0" rtl="0" algn="l">
              <a:lnSpc>
                <a:spcPct val="100000"/>
              </a:lnSpc>
              <a:spcBef>
                <a:spcPts val="0"/>
              </a:spcBef>
              <a:spcAft>
                <a:spcPts val="0"/>
              </a:spcAft>
              <a:buClr>
                <a:schemeClr val="dk1"/>
              </a:buClr>
              <a:buFont typeface="Calibri"/>
              <a:buNone/>
            </a:pPr>
            <a:r>
              <a:t/>
            </a:r>
            <a:endParaRPr/>
          </a:p>
          <a:p>
            <a:pPr indent="0" lvl="8" marL="3657600" marR="0" rtl="0" algn="l">
              <a:lnSpc>
                <a:spcPct val="100000"/>
              </a:lnSpc>
              <a:spcBef>
                <a:spcPts val="0"/>
              </a:spcBef>
              <a:spcAft>
                <a:spcPts val="0"/>
              </a:spcAft>
              <a:buClr>
                <a:schemeClr val="dk1"/>
              </a:buClr>
              <a:buFont typeface="Calibri"/>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OBJECT">
    <p:spTree>
      <p:nvGrpSpPr>
        <p:cNvPr id="129" name="Shape 129"/>
        <p:cNvGrpSpPr/>
        <p:nvPr/>
      </p:nvGrpSpPr>
      <p:grpSpPr>
        <a:xfrm>
          <a:off x="0" y="0"/>
          <a:ext cx="0" cy="0"/>
          <a:chOff x="0" y="0"/>
          <a:chExt cx="0" cy="0"/>
        </a:xfrm>
      </p:grpSpPr>
      <p:sp>
        <p:nvSpPr>
          <p:cNvPr id="130" name="Shape 130"/>
          <p:cNvSpPr txBox="1"/>
          <p:nvPr>
            <p:ph type="title"/>
          </p:nvPr>
        </p:nvSpPr>
        <p:spPr>
          <a:xfrm>
            <a:off x="735012" y="472677"/>
            <a:ext cx="7940674" cy="857250"/>
          </a:xfrm>
          <a:prstGeom prst="rect">
            <a:avLst/>
          </a:prstGeom>
          <a:noFill/>
          <a:ln>
            <a:noFill/>
          </a:ln>
        </p:spPr>
        <p:txBody>
          <a:bodyPr anchorCtr="0" anchor="t" bIns="91425" lIns="91425" rIns="91425" tIns="91425"/>
          <a:lstStyle>
            <a:lvl1pPr lvl="0" rtl="0" algn="l">
              <a:spcBef>
                <a:spcPts val="0"/>
              </a:spcBef>
              <a:spcAft>
                <a:spcPts val="0"/>
              </a:spcAft>
              <a:defRPr/>
            </a:lvl1pPr>
            <a:lvl2pPr lvl="1" rtl="0" algn="l">
              <a:spcBef>
                <a:spcPts val="0"/>
              </a:spcBef>
              <a:spcAft>
                <a:spcPts val="0"/>
              </a:spcAft>
              <a:defRPr/>
            </a:lvl2pPr>
            <a:lvl3pPr lvl="2" rtl="0" algn="l">
              <a:spcBef>
                <a:spcPts val="0"/>
              </a:spcBef>
              <a:spcAft>
                <a:spcPts val="0"/>
              </a:spcAft>
              <a:defRPr/>
            </a:lvl3pPr>
            <a:lvl4pPr lvl="3" rtl="0" algn="l">
              <a:spcBef>
                <a:spcPts val="0"/>
              </a:spcBef>
              <a:spcAft>
                <a:spcPts val="0"/>
              </a:spcAft>
              <a:defRPr/>
            </a:lvl4pPr>
            <a:lvl5pPr lvl="4" rtl="0" algn="l">
              <a:spcBef>
                <a:spcPts val="0"/>
              </a:spcBef>
              <a:spcAft>
                <a:spcPts val="0"/>
              </a:spcAft>
              <a:defRPr/>
            </a:lvl5pPr>
            <a:lvl6pPr lvl="5" marL="457200" rtl="0" algn="l">
              <a:spcBef>
                <a:spcPts val="0"/>
              </a:spcBef>
              <a:spcAft>
                <a:spcPts val="0"/>
              </a:spcAft>
              <a:defRPr/>
            </a:lvl6pPr>
            <a:lvl7pPr lvl="6" marL="914400" rtl="0" algn="l">
              <a:spcBef>
                <a:spcPts val="0"/>
              </a:spcBef>
              <a:spcAft>
                <a:spcPts val="0"/>
              </a:spcAft>
              <a:defRPr/>
            </a:lvl7pPr>
            <a:lvl8pPr lvl="7" marL="1371600" rtl="0" algn="l">
              <a:spcBef>
                <a:spcPts val="0"/>
              </a:spcBef>
              <a:spcAft>
                <a:spcPts val="0"/>
              </a:spcAft>
              <a:defRPr/>
            </a:lvl8pPr>
            <a:lvl9pPr lvl="8" marL="1828800" rtl="0" algn="l">
              <a:spcBef>
                <a:spcPts val="0"/>
              </a:spcBef>
              <a:spcAft>
                <a:spcPts val="0"/>
              </a:spcAft>
              <a:defRPr/>
            </a:lvl9pPr>
          </a:lstStyle>
          <a:p/>
        </p:txBody>
      </p:sp>
      <p:sp>
        <p:nvSpPr>
          <p:cNvPr id="131" name="Shape 131"/>
          <p:cNvSpPr txBox="1"/>
          <p:nvPr>
            <p:ph idx="1" type="body"/>
          </p:nvPr>
        </p:nvSpPr>
        <p:spPr>
          <a:xfrm>
            <a:off x="735012" y="1491853"/>
            <a:ext cx="7940674" cy="3024186"/>
          </a:xfrm>
          <a:prstGeom prst="rect">
            <a:avLst/>
          </a:prstGeom>
          <a:noFill/>
          <a:ln>
            <a:noFill/>
          </a:ln>
        </p:spPr>
        <p:txBody>
          <a:bodyPr anchorCtr="0" anchor="t" bIns="91425" lIns="91425" rIns="91425" tIns="91425"/>
          <a:lstStyle>
            <a:lvl1pPr indent="114300" lvl="0" marL="342900" rtl="0" algn="l">
              <a:spcBef>
                <a:spcPts val="560"/>
              </a:spcBef>
              <a:spcAft>
                <a:spcPts val="0"/>
              </a:spcAft>
              <a:buClr>
                <a:schemeClr val="dk1"/>
              </a:buClr>
              <a:buFont typeface="Calibri"/>
              <a:buChar char="•"/>
              <a:defRPr/>
            </a:lvl1pPr>
            <a:lvl2pPr indent="133350" lvl="1" marL="742950" rtl="0" algn="l">
              <a:spcBef>
                <a:spcPts val="520"/>
              </a:spcBef>
              <a:spcAft>
                <a:spcPts val="0"/>
              </a:spcAft>
              <a:buClr>
                <a:schemeClr val="dk1"/>
              </a:buClr>
              <a:buFont typeface="Calibri"/>
              <a:buChar char="•"/>
              <a:defRPr/>
            </a:lvl2pPr>
            <a:lvl3pPr indent="165100" lvl="2" marL="1143000" rtl="0" algn="l">
              <a:spcBef>
                <a:spcPts val="480"/>
              </a:spcBef>
              <a:spcAft>
                <a:spcPts val="0"/>
              </a:spcAft>
              <a:buClr>
                <a:schemeClr val="dk1"/>
              </a:buClr>
              <a:buFont typeface="Calibri"/>
              <a:buChar char="•"/>
              <a:defRPr/>
            </a:lvl3pPr>
            <a:lvl4pPr indent="101600" lvl="3" marL="1600200" rtl="0" algn="l">
              <a:spcBef>
                <a:spcPts val="400"/>
              </a:spcBef>
              <a:spcAft>
                <a:spcPts val="0"/>
              </a:spcAft>
              <a:buClr>
                <a:schemeClr val="dk1"/>
              </a:buClr>
              <a:buFont typeface="Calibri"/>
              <a:buChar char="•"/>
              <a:defRPr/>
            </a:lvl4pPr>
            <a:lvl5pPr indent="101600" lvl="4" marL="2057400" rtl="0" algn="l">
              <a:spcBef>
                <a:spcPts val="400"/>
              </a:spcBef>
              <a:spcAft>
                <a:spcPts val="0"/>
              </a:spcAft>
              <a:buClr>
                <a:schemeClr val="dk1"/>
              </a:buClr>
              <a:buFont typeface="Calibri"/>
              <a:buChar char="•"/>
              <a:defRPr/>
            </a:lvl5pPr>
            <a:lvl6pPr indent="101600" lvl="5" marL="2514600" rtl="0" algn="l">
              <a:spcBef>
                <a:spcPts val="400"/>
              </a:spcBef>
              <a:spcAft>
                <a:spcPts val="0"/>
              </a:spcAft>
              <a:buClr>
                <a:schemeClr val="dk1"/>
              </a:buClr>
              <a:buFont typeface="Calibri"/>
              <a:buChar char="•"/>
              <a:defRPr/>
            </a:lvl6pPr>
            <a:lvl7pPr indent="101600" lvl="6" marL="2971800" rtl="0" algn="l">
              <a:spcBef>
                <a:spcPts val="400"/>
              </a:spcBef>
              <a:spcAft>
                <a:spcPts val="0"/>
              </a:spcAft>
              <a:buClr>
                <a:schemeClr val="dk1"/>
              </a:buClr>
              <a:buFont typeface="Calibri"/>
              <a:buChar char="•"/>
              <a:defRPr/>
            </a:lvl7pPr>
            <a:lvl8pPr indent="101600" lvl="7" marL="3429000" rtl="0" algn="l">
              <a:spcBef>
                <a:spcPts val="400"/>
              </a:spcBef>
              <a:spcAft>
                <a:spcPts val="0"/>
              </a:spcAft>
              <a:buClr>
                <a:schemeClr val="dk1"/>
              </a:buClr>
              <a:buFont typeface="Calibri"/>
              <a:buChar char="•"/>
              <a:defRPr/>
            </a:lvl8pPr>
            <a:lvl9pPr indent="101600" lvl="8" marL="3886200" rtl="0" algn="l">
              <a:spcBef>
                <a:spcPts val="400"/>
              </a:spcBef>
              <a:spcAft>
                <a:spcPts val="0"/>
              </a:spcAft>
              <a:buClr>
                <a:schemeClr val="dk1"/>
              </a:buClr>
              <a:buFont typeface="Calibri"/>
              <a:buChar char="•"/>
              <a:defRPr/>
            </a:lvl9pPr>
          </a:lstStyle>
          <a:p/>
        </p:txBody>
      </p:sp>
      <p:sp>
        <p:nvSpPr>
          <p:cNvPr id="132" name="Shape 132"/>
          <p:cNvSpPr txBox="1"/>
          <p:nvPr>
            <p:ph idx="10" type="dt"/>
          </p:nvPr>
        </p:nvSpPr>
        <p:spPr>
          <a:xfrm>
            <a:off x="457200" y="4683918"/>
            <a:ext cx="2133598" cy="357186"/>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133" name="Shape 133"/>
          <p:cNvSpPr txBox="1"/>
          <p:nvPr>
            <p:ph idx="11" type="ftr"/>
          </p:nvPr>
        </p:nvSpPr>
        <p:spPr>
          <a:xfrm>
            <a:off x="3124200" y="4683918"/>
            <a:ext cx="2895600" cy="357186"/>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134" name="Shape 134"/>
          <p:cNvSpPr txBox="1"/>
          <p:nvPr>
            <p:ph idx="12" type="sldNum"/>
          </p:nvPr>
        </p:nvSpPr>
        <p:spPr>
          <a:xfrm>
            <a:off x="6553200" y="4683918"/>
            <a:ext cx="2133598" cy="357186"/>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Font typeface="Calibri"/>
              <a:buNone/>
            </a:pPr>
            <a:r>
              <a:t/>
            </a:r>
            <a:endParaRPr/>
          </a:p>
          <a:p>
            <a:pPr indent="0" lvl="1" marL="457200" marR="0" rtl="0" algn="l">
              <a:lnSpc>
                <a:spcPct val="100000"/>
              </a:lnSpc>
              <a:spcBef>
                <a:spcPts val="0"/>
              </a:spcBef>
              <a:spcAft>
                <a:spcPts val="0"/>
              </a:spcAft>
              <a:buClr>
                <a:schemeClr val="dk1"/>
              </a:buClr>
              <a:buFont typeface="Calibri"/>
              <a:buNone/>
            </a:pPr>
            <a:r>
              <a:t/>
            </a:r>
            <a:endParaRPr/>
          </a:p>
          <a:p>
            <a:pPr indent="0" lvl="2" marL="914400" marR="0" rtl="0" algn="l">
              <a:lnSpc>
                <a:spcPct val="100000"/>
              </a:lnSpc>
              <a:spcBef>
                <a:spcPts val="0"/>
              </a:spcBef>
              <a:spcAft>
                <a:spcPts val="0"/>
              </a:spcAft>
              <a:buClr>
                <a:schemeClr val="dk1"/>
              </a:buClr>
              <a:buFont typeface="Calibri"/>
              <a:buNone/>
            </a:pPr>
            <a:r>
              <a:t/>
            </a:r>
            <a:endParaRPr/>
          </a:p>
          <a:p>
            <a:pPr indent="0" lvl="3" marL="1371600" marR="0" rtl="0" algn="l">
              <a:lnSpc>
                <a:spcPct val="100000"/>
              </a:lnSpc>
              <a:spcBef>
                <a:spcPts val="0"/>
              </a:spcBef>
              <a:spcAft>
                <a:spcPts val="0"/>
              </a:spcAft>
              <a:buClr>
                <a:schemeClr val="dk1"/>
              </a:buClr>
              <a:buFont typeface="Calibri"/>
              <a:buNone/>
            </a:pPr>
            <a:r>
              <a:t/>
            </a:r>
            <a:endParaRPr/>
          </a:p>
          <a:p>
            <a:pPr indent="0" lvl="4" marL="1828800" marR="0" rtl="0" algn="l">
              <a:lnSpc>
                <a:spcPct val="100000"/>
              </a:lnSpc>
              <a:spcBef>
                <a:spcPts val="0"/>
              </a:spcBef>
              <a:spcAft>
                <a:spcPts val="0"/>
              </a:spcAft>
              <a:buClr>
                <a:schemeClr val="dk1"/>
              </a:buClr>
              <a:buFont typeface="Calibri"/>
              <a:buNone/>
            </a:pPr>
            <a:r>
              <a:t/>
            </a:r>
            <a:endParaRPr/>
          </a:p>
          <a:p>
            <a:pPr indent="0" lvl="5" marL="2286000" marR="0" rtl="0" algn="l">
              <a:lnSpc>
                <a:spcPct val="100000"/>
              </a:lnSpc>
              <a:spcBef>
                <a:spcPts val="0"/>
              </a:spcBef>
              <a:spcAft>
                <a:spcPts val="0"/>
              </a:spcAft>
              <a:buClr>
                <a:schemeClr val="dk1"/>
              </a:buClr>
              <a:buFont typeface="Calibri"/>
              <a:buNone/>
            </a:pPr>
            <a:r>
              <a:t/>
            </a:r>
            <a:endParaRPr/>
          </a:p>
          <a:p>
            <a:pPr indent="0" lvl="6" marL="2743200" marR="0" rtl="0" algn="l">
              <a:lnSpc>
                <a:spcPct val="100000"/>
              </a:lnSpc>
              <a:spcBef>
                <a:spcPts val="0"/>
              </a:spcBef>
              <a:spcAft>
                <a:spcPts val="0"/>
              </a:spcAft>
              <a:buClr>
                <a:schemeClr val="dk1"/>
              </a:buClr>
              <a:buFont typeface="Calibri"/>
              <a:buNone/>
            </a:pPr>
            <a:r>
              <a:t/>
            </a:r>
            <a:endParaRPr/>
          </a:p>
          <a:p>
            <a:pPr indent="0" lvl="7" marL="3200400" marR="0" rtl="0" algn="l">
              <a:lnSpc>
                <a:spcPct val="100000"/>
              </a:lnSpc>
              <a:spcBef>
                <a:spcPts val="0"/>
              </a:spcBef>
              <a:spcAft>
                <a:spcPts val="0"/>
              </a:spcAft>
              <a:buClr>
                <a:schemeClr val="dk1"/>
              </a:buClr>
              <a:buFont typeface="Calibri"/>
              <a:buNone/>
            </a:pPr>
            <a:r>
              <a:t/>
            </a:r>
            <a:endParaRPr/>
          </a:p>
          <a:p>
            <a:pPr indent="0" lvl="8" marL="3657600" marR="0" rtl="0" algn="l">
              <a:lnSpc>
                <a:spcPct val="100000"/>
              </a:lnSpc>
              <a:spcBef>
                <a:spcPts val="0"/>
              </a:spcBef>
              <a:spcAft>
                <a:spcPts val="0"/>
              </a:spcAft>
              <a:buClr>
                <a:schemeClr val="dk1"/>
              </a:buClr>
              <a:buFont typeface="Calibri"/>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_HEADER">
    <p:spTree>
      <p:nvGrpSpPr>
        <p:cNvPr id="135" name="Shape 135"/>
        <p:cNvGrpSpPr/>
        <p:nvPr/>
      </p:nvGrpSpPr>
      <p:grpSpPr>
        <a:xfrm>
          <a:off x="0" y="0"/>
          <a:ext cx="0" cy="0"/>
          <a:chOff x="0" y="0"/>
          <a:chExt cx="0" cy="0"/>
        </a:xfrm>
      </p:grpSpPr>
      <p:sp>
        <p:nvSpPr>
          <p:cNvPr id="136" name="Shape 136"/>
          <p:cNvSpPr txBox="1"/>
          <p:nvPr>
            <p:ph type="title"/>
          </p:nvPr>
        </p:nvSpPr>
        <p:spPr>
          <a:xfrm>
            <a:off x="722312" y="3305175"/>
            <a:ext cx="7772400" cy="1021556"/>
          </a:xfrm>
          <a:prstGeom prst="rect">
            <a:avLst/>
          </a:prstGeom>
          <a:noFill/>
          <a:ln>
            <a:noFill/>
          </a:ln>
        </p:spPr>
        <p:txBody>
          <a:bodyPr anchorCtr="0" anchor="t"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37" name="Shape 137"/>
          <p:cNvSpPr txBox="1"/>
          <p:nvPr>
            <p:ph idx="1" type="body"/>
          </p:nvPr>
        </p:nvSpPr>
        <p:spPr>
          <a:xfrm>
            <a:off x="722312" y="2180034"/>
            <a:ext cx="7772400" cy="1125140"/>
          </a:xfrm>
          <a:prstGeom prst="rect">
            <a:avLst/>
          </a:prstGeom>
          <a:noFill/>
          <a:ln>
            <a:noFill/>
          </a:ln>
        </p:spPr>
        <p:txBody>
          <a:bodyPr anchorCtr="0" anchor="b" bIns="91425" lIns="91425" rIns="91425" tIns="91425"/>
          <a:lstStyle>
            <a:lvl1pPr indent="0" lvl="0" marL="0" rtl="0">
              <a:spcBef>
                <a:spcPts val="0"/>
              </a:spcBef>
              <a:buFont typeface="Calibri"/>
              <a:buNone/>
              <a:defRPr/>
            </a:lvl1pPr>
            <a:lvl2pPr indent="0" lvl="1" marL="457200" rtl="0">
              <a:spcBef>
                <a:spcPts val="0"/>
              </a:spcBef>
              <a:buFont typeface="Calibri"/>
              <a:buNone/>
              <a:defRPr/>
            </a:lvl2pPr>
            <a:lvl3pPr indent="0" lvl="2" marL="914400" rtl="0">
              <a:spcBef>
                <a:spcPts val="0"/>
              </a:spcBef>
              <a:buFont typeface="Calibri"/>
              <a:buNone/>
              <a:defRPr/>
            </a:lvl3pPr>
            <a:lvl4pPr indent="0" lvl="3" marL="1371600" rtl="0">
              <a:spcBef>
                <a:spcPts val="0"/>
              </a:spcBef>
              <a:buFont typeface="Calibri"/>
              <a:buNone/>
              <a:defRPr/>
            </a:lvl4pPr>
            <a:lvl5pPr indent="0" lvl="4" marL="1828800" rtl="0">
              <a:spcBef>
                <a:spcPts val="0"/>
              </a:spcBef>
              <a:buFont typeface="Calibri"/>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138" name="Shape 138"/>
          <p:cNvSpPr txBox="1"/>
          <p:nvPr>
            <p:ph idx="10" type="dt"/>
          </p:nvPr>
        </p:nvSpPr>
        <p:spPr>
          <a:xfrm>
            <a:off x="457200" y="4683918"/>
            <a:ext cx="2133598" cy="357186"/>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139" name="Shape 139"/>
          <p:cNvSpPr txBox="1"/>
          <p:nvPr>
            <p:ph idx="11" type="ftr"/>
          </p:nvPr>
        </p:nvSpPr>
        <p:spPr>
          <a:xfrm>
            <a:off x="3124200" y="4683918"/>
            <a:ext cx="2895600" cy="357186"/>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140" name="Shape 140"/>
          <p:cNvSpPr txBox="1"/>
          <p:nvPr>
            <p:ph idx="12" type="sldNum"/>
          </p:nvPr>
        </p:nvSpPr>
        <p:spPr>
          <a:xfrm>
            <a:off x="6553200" y="4683918"/>
            <a:ext cx="2133598" cy="357186"/>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Font typeface="Calibri"/>
              <a:buNone/>
            </a:pPr>
            <a:r>
              <a:t/>
            </a:r>
            <a:endParaRPr/>
          </a:p>
          <a:p>
            <a:pPr indent="0" lvl="1" marL="457200" marR="0" rtl="0" algn="l">
              <a:lnSpc>
                <a:spcPct val="100000"/>
              </a:lnSpc>
              <a:spcBef>
                <a:spcPts val="0"/>
              </a:spcBef>
              <a:spcAft>
                <a:spcPts val="0"/>
              </a:spcAft>
              <a:buClr>
                <a:schemeClr val="dk1"/>
              </a:buClr>
              <a:buFont typeface="Calibri"/>
              <a:buNone/>
            </a:pPr>
            <a:r>
              <a:t/>
            </a:r>
            <a:endParaRPr/>
          </a:p>
          <a:p>
            <a:pPr indent="0" lvl="2" marL="914400" marR="0" rtl="0" algn="l">
              <a:lnSpc>
                <a:spcPct val="100000"/>
              </a:lnSpc>
              <a:spcBef>
                <a:spcPts val="0"/>
              </a:spcBef>
              <a:spcAft>
                <a:spcPts val="0"/>
              </a:spcAft>
              <a:buClr>
                <a:schemeClr val="dk1"/>
              </a:buClr>
              <a:buFont typeface="Calibri"/>
              <a:buNone/>
            </a:pPr>
            <a:r>
              <a:t/>
            </a:r>
            <a:endParaRPr/>
          </a:p>
          <a:p>
            <a:pPr indent="0" lvl="3" marL="1371600" marR="0" rtl="0" algn="l">
              <a:lnSpc>
                <a:spcPct val="100000"/>
              </a:lnSpc>
              <a:spcBef>
                <a:spcPts val="0"/>
              </a:spcBef>
              <a:spcAft>
                <a:spcPts val="0"/>
              </a:spcAft>
              <a:buClr>
                <a:schemeClr val="dk1"/>
              </a:buClr>
              <a:buFont typeface="Calibri"/>
              <a:buNone/>
            </a:pPr>
            <a:r>
              <a:t/>
            </a:r>
            <a:endParaRPr/>
          </a:p>
          <a:p>
            <a:pPr indent="0" lvl="4" marL="1828800" marR="0" rtl="0" algn="l">
              <a:lnSpc>
                <a:spcPct val="100000"/>
              </a:lnSpc>
              <a:spcBef>
                <a:spcPts val="0"/>
              </a:spcBef>
              <a:spcAft>
                <a:spcPts val="0"/>
              </a:spcAft>
              <a:buClr>
                <a:schemeClr val="dk1"/>
              </a:buClr>
              <a:buFont typeface="Calibri"/>
              <a:buNone/>
            </a:pPr>
            <a:r>
              <a:t/>
            </a:r>
            <a:endParaRPr/>
          </a:p>
          <a:p>
            <a:pPr indent="0" lvl="5" marL="2286000" marR="0" rtl="0" algn="l">
              <a:lnSpc>
                <a:spcPct val="100000"/>
              </a:lnSpc>
              <a:spcBef>
                <a:spcPts val="0"/>
              </a:spcBef>
              <a:spcAft>
                <a:spcPts val="0"/>
              </a:spcAft>
              <a:buClr>
                <a:schemeClr val="dk1"/>
              </a:buClr>
              <a:buFont typeface="Calibri"/>
              <a:buNone/>
            </a:pPr>
            <a:r>
              <a:t/>
            </a:r>
            <a:endParaRPr/>
          </a:p>
          <a:p>
            <a:pPr indent="0" lvl="6" marL="2743200" marR="0" rtl="0" algn="l">
              <a:lnSpc>
                <a:spcPct val="100000"/>
              </a:lnSpc>
              <a:spcBef>
                <a:spcPts val="0"/>
              </a:spcBef>
              <a:spcAft>
                <a:spcPts val="0"/>
              </a:spcAft>
              <a:buClr>
                <a:schemeClr val="dk1"/>
              </a:buClr>
              <a:buFont typeface="Calibri"/>
              <a:buNone/>
            </a:pPr>
            <a:r>
              <a:t/>
            </a:r>
            <a:endParaRPr/>
          </a:p>
          <a:p>
            <a:pPr indent="0" lvl="7" marL="3200400" marR="0" rtl="0" algn="l">
              <a:lnSpc>
                <a:spcPct val="100000"/>
              </a:lnSpc>
              <a:spcBef>
                <a:spcPts val="0"/>
              </a:spcBef>
              <a:spcAft>
                <a:spcPts val="0"/>
              </a:spcAft>
              <a:buClr>
                <a:schemeClr val="dk1"/>
              </a:buClr>
              <a:buFont typeface="Calibri"/>
              <a:buNone/>
            </a:pPr>
            <a:r>
              <a:t/>
            </a:r>
            <a:endParaRPr/>
          </a:p>
          <a:p>
            <a:pPr indent="0" lvl="8" marL="3657600" marR="0" rtl="0" algn="l">
              <a:lnSpc>
                <a:spcPct val="100000"/>
              </a:lnSpc>
              <a:spcBef>
                <a:spcPts val="0"/>
              </a:spcBef>
              <a:spcAft>
                <a:spcPts val="0"/>
              </a:spcAft>
              <a:buClr>
                <a:schemeClr val="dk1"/>
              </a:buClr>
              <a:buFont typeface="Calibri"/>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_OBJECTS">
    <p:spTree>
      <p:nvGrpSpPr>
        <p:cNvPr id="141" name="Shape 141"/>
        <p:cNvGrpSpPr/>
        <p:nvPr/>
      </p:nvGrpSpPr>
      <p:grpSpPr>
        <a:xfrm>
          <a:off x="0" y="0"/>
          <a:ext cx="0" cy="0"/>
          <a:chOff x="0" y="0"/>
          <a:chExt cx="0" cy="0"/>
        </a:xfrm>
      </p:grpSpPr>
      <p:sp>
        <p:nvSpPr>
          <p:cNvPr id="142" name="Shape 142"/>
          <p:cNvSpPr txBox="1"/>
          <p:nvPr>
            <p:ph type="title"/>
          </p:nvPr>
        </p:nvSpPr>
        <p:spPr>
          <a:xfrm>
            <a:off x="735012" y="472677"/>
            <a:ext cx="7940674" cy="857250"/>
          </a:xfrm>
          <a:prstGeom prst="rect">
            <a:avLst/>
          </a:prstGeom>
          <a:noFill/>
          <a:ln>
            <a:noFill/>
          </a:ln>
        </p:spPr>
        <p:txBody>
          <a:bodyPr anchorCtr="0" anchor="t" bIns="91425" lIns="91425" rIns="91425" tIns="91425"/>
          <a:lstStyle>
            <a:lvl1pPr lvl="0" rtl="0" algn="l">
              <a:spcBef>
                <a:spcPts val="0"/>
              </a:spcBef>
              <a:spcAft>
                <a:spcPts val="0"/>
              </a:spcAft>
              <a:defRPr/>
            </a:lvl1pPr>
            <a:lvl2pPr lvl="1" rtl="0" algn="l">
              <a:spcBef>
                <a:spcPts val="0"/>
              </a:spcBef>
              <a:spcAft>
                <a:spcPts val="0"/>
              </a:spcAft>
              <a:defRPr/>
            </a:lvl2pPr>
            <a:lvl3pPr lvl="2" rtl="0" algn="l">
              <a:spcBef>
                <a:spcPts val="0"/>
              </a:spcBef>
              <a:spcAft>
                <a:spcPts val="0"/>
              </a:spcAft>
              <a:defRPr/>
            </a:lvl3pPr>
            <a:lvl4pPr lvl="3" rtl="0" algn="l">
              <a:spcBef>
                <a:spcPts val="0"/>
              </a:spcBef>
              <a:spcAft>
                <a:spcPts val="0"/>
              </a:spcAft>
              <a:defRPr/>
            </a:lvl4pPr>
            <a:lvl5pPr lvl="4" rtl="0" algn="l">
              <a:spcBef>
                <a:spcPts val="0"/>
              </a:spcBef>
              <a:spcAft>
                <a:spcPts val="0"/>
              </a:spcAft>
              <a:defRPr/>
            </a:lvl5pPr>
            <a:lvl6pPr lvl="5" marL="457200" rtl="0" algn="l">
              <a:spcBef>
                <a:spcPts val="0"/>
              </a:spcBef>
              <a:spcAft>
                <a:spcPts val="0"/>
              </a:spcAft>
              <a:defRPr/>
            </a:lvl6pPr>
            <a:lvl7pPr lvl="6" marL="914400" rtl="0" algn="l">
              <a:spcBef>
                <a:spcPts val="0"/>
              </a:spcBef>
              <a:spcAft>
                <a:spcPts val="0"/>
              </a:spcAft>
              <a:defRPr/>
            </a:lvl7pPr>
            <a:lvl8pPr lvl="7" marL="1371600" rtl="0" algn="l">
              <a:spcBef>
                <a:spcPts val="0"/>
              </a:spcBef>
              <a:spcAft>
                <a:spcPts val="0"/>
              </a:spcAft>
              <a:defRPr/>
            </a:lvl8pPr>
            <a:lvl9pPr lvl="8" marL="1828800" rtl="0" algn="l">
              <a:spcBef>
                <a:spcPts val="0"/>
              </a:spcBef>
              <a:spcAft>
                <a:spcPts val="0"/>
              </a:spcAft>
              <a:defRPr/>
            </a:lvl9pPr>
          </a:lstStyle>
          <a:p/>
        </p:txBody>
      </p:sp>
      <p:sp>
        <p:nvSpPr>
          <p:cNvPr id="143" name="Shape 143"/>
          <p:cNvSpPr txBox="1"/>
          <p:nvPr>
            <p:ph idx="1" type="body"/>
          </p:nvPr>
        </p:nvSpPr>
        <p:spPr>
          <a:xfrm>
            <a:off x="735012" y="1491853"/>
            <a:ext cx="3894135" cy="3024186"/>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44" name="Shape 144"/>
          <p:cNvSpPr txBox="1"/>
          <p:nvPr>
            <p:ph idx="2" type="body"/>
          </p:nvPr>
        </p:nvSpPr>
        <p:spPr>
          <a:xfrm>
            <a:off x="4781550" y="1491853"/>
            <a:ext cx="3894135" cy="3024186"/>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45" name="Shape 145"/>
          <p:cNvSpPr txBox="1"/>
          <p:nvPr>
            <p:ph idx="10" type="dt"/>
          </p:nvPr>
        </p:nvSpPr>
        <p:spPr>
          <a:xfrm>
            <a:off x="457200" y="4683918"/>
            <a:ext cx="2133598" cy="357186"/>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146" name="Shape 146"/>
          <p:cNvSpPr txBox="1"/>
          <p:nvPr>
            <p:ph idx="11" type="ftr"/>
          </p:nvPr>
        </p:nvSpPr>
        <p:spPr>
          <a:xfrm>
            <a:off x="3124200" y="4683918"/>
            <a:ext cx="2895600" cy="357186"/>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147" name="Shape 147"/>
          <p:cNvSpPr txBox="1"/>
          <p:nvPr>
            <p:ph idx="12" type="sldNum"/>
          </p:nvPr>
        </p:nvSpPr>
        <p:spPr>
          <a:xfrm>
            <a:off x="6553200" y="4683918"/>
            <a:ext cx="2133598" cy="357186"/>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Font typeface="Calibri"/>
              <a:buNone/>
            </a:pPr>
            <a:r>
              <a:t/>
            </a:r>
            <a:endParaRPr/>
          </a:p>
          <a:p>
            <a:pPr indent="0" lvl="1" marL="457200" marR="0" rtl="0" algn="l">
              <a:lnSpc>
                <a:spcPct val="100000"/>
              </a:lnSpc>
              <a:spcBef>
                <a:spcPts val="0"/>
              </a:spcBef>
              <a:spcAft>
                <a:spcPts val="0"/>
              </a:spcAft>
              <a:buClr>
                <a:schemeClr val="dk1"/>
              </a:buClr>
              <a:buFont typeface="Calibri"/>
              <a:buNone/>
            </a:pPr>
            <a:r>
              <a:t/>
            </a:r>
            <a:endParaRPr/>
          </a:p>
          <a:p>
            <a:pPr indent="0" lvl="2" marL="914400" marR="0" rtl="0" algn="l">
              <a:lnSpc>
                <a:spcPct val="100000"/>
              </a:lnSpc>
              <a:spcBef>
                <a:spcPts val="0"/>
              </a:spcBef>
              <a:spcAft>
                <a:spcPts val="0"/>
              </a:spcAft>
              <a:buClr>
                <a:schemeClr val="dk1"/>
              </a:buClr>
              <a:buFont typeface="Calibri"/>
              <a:buNone/>
            </a:pPr>
            <a:r>
              <a:t/>
            </a:r>
            <a:endParaRPr/>
          </a:p>
          <a:p>
            <a:pPr indent="0" lvl="3" marL="1371600" marR="0" rtl="0" algn="l">
              <a:lnSpc>
                <a:spcPct val="100000"/>
              </a:lnSpc>
              <a:spcBef>
                <a:spcPts val="0"/>
              </a:spcBef>
              <a:spcAft>
                <a:spcPts val="0"/>
              </a:spcAft>
              <a:buClr>
                <a:schemeClr val="dk1"/>
              </a:buClr>
              <a:buFont typeface="Calibri"/>
              <a:buNone/>
            </a:pPr>
            <a:r>
              <a:t/>
            </a:r>
            <a:endParaRPr/>
          </a:p>
          <a:p>
            <a:pPr indent="0" lvl="4" marL="1828800" marR="0" rtl="0" algn="l">
              <a:lnSpc>
                <a:spcPct val="100000"/>
              </a:lnSpc>
              <a:spcBef>
                <a:spcPts val="0"/>
              </a:spcBef>
              <a:spcAft>
                <a:spcPts val="0"/>
              </a:spcAft>
              <a:buClr>
                <a:schemeClr val="dk1"/>
              </a:buClr>
              <a:buFont typeface="Calibri"/>
              <a:buNone/>
            </a:pPr>
            <a:r>
              <a:t/>
            </a:r>
            <a:endParaRPr/>
          </a:p>
          <a:p>
            <a:pPr indent="0" lvl="5" marL="2286000" marR="0" rtl="0" algn="l">
              <a:lnSpc>
                <a:spcPct val="100000"/>
              </a:lnSpc>
              <a:spcBef>
                <a:spcPts val="0"/>
              </a:spcBef>
              <a:spcAft>
                <a:spcPts val="0"/>
              </a:spcAft>
              <a:buClr>
                <a:schemeClr val="dk1"/>
              </a:buClr>
              <a:buFont typeface="Calibri"/>
              <a:buNone/>
            </a:pPr>
            <a:r>
              <a:t/>
            </a:r>
            <a:endParaRPr/>
          </a:p>
          <a:p>
            <a:pPr indent="0" lvl="6" marL="2743200" marR="0" rtl="0" algn="l">
              <a:lnSpc>
                <a:spcPct val="100000"/>
              </a:lnSpc>
              <a:spcBef>
                <a:spcPts val="0"/>
              </a:spcBef>
              <a:spcAft>
                <a:spcPts val="0"/>
              </a:spcAft>
              <a:buClr>
                <a:schemeClr val="dk1"/>
              </a:buClr>
              <a:buFont typeface="Calibri"/>
              <a:buNone/>
            </a:pPr>
            <a:r>
              <a:t/>
            </a:r>
            <a:endParaRPr/>
          </a:p>
          <a:p>
            <a:pPr indent="0" lvl="7" marL="3200400" marR="0" rtl="0" algn="l">
              <a:lnSpc>
                <a:spcPct val="100000"/>
              </a:lnSpc>
              <a:spcBef>
                <a:spcPts val="0"/>
              </a:spcBef>
              <a:spcAft>
                <a:spcPts val="0"/>
              </a:spcAft>
              <a:buClr>
                <a:schemeClr val="dk1"/>
              </a:buClr>
              <a:buFont typeface="Calibri"/>
              <a:buNone/>
            </a:pPr>
            <a:r>
              <a:t/>
            </a:r>
            <a:endParaRPr/>
          </a:p>
          <a:p>
            <a:pPr indent="0" lvl="8" marL="3657600" marR="0" rtl="0" algn="l">
              <a:lnSpc>
                <a:spcPct val="100000"/>
              </a:lnSpc>
              <a:spcBef>
                <a:spcPts val="0"/>
              </a:spcBef>
              <a:spcAft>
                <a:spcPts val="0"/>
              </a:spcAft>
              <a:buClr>
                <a:schemeClr val="dk1"/>
              </a:buClr>
              <a:buFont typeface="Calibri"/>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TWO_OBJECTS_WITH_TEXT">
    <p:spTree>
      <p:nvGrpSpPr>
        <p:cNvPr id="148" name="Shape 148"/>
        <p:cNvGrpSpPr/>
        <p:nvPr/>
      </p:nvGrpSpPr>
      <p:grpSpPr>
        <a:xfrm>
          <a:off x="0" y="0"/>
          <a:ext cx="0" cy="0"/>
          <a:chOff x="0" y="0"/>
          <a:chExt cx="0" cy="0"/>
        </a:xfrm>
      </p:grpSpPr>
      <p:sp>
        <p:nvSpPr>
          <p:cNvPr id="149" name="Shape 149"/>
          <p:cNvSpPr txBox="1"/>
          <p:nvPr>
            <p:ph type="title"/>
          </p:nvPr>
        </p:nvSpPr>
        <p:spPr>
          <a:xfrm>
            <a:off x="457200" y="205977"/>
            <a:ext cx="8229600" cy="85725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50" name="Shape 150"/>
          <p:cNvSpPr txBox="1"/>
          <p:nvPr>
            <p:ph idx="1" type="body"/>
          </p:nvPr>
        </p:nvSpPr>
        <p:spPr>
          <a:xfrm>
            <a:off x="457200" y="1151334"/>
            <a:ext cx="4040187" cy="479821"/>
          </a:xfrm>
          <a:prstGeom prst="rect">
            <a:avLst/>
          </a:prstGeom>
          <a:noFill/>
          <a:ln>
            <a:noFill/>
          </a:ln>
        </p:spPr>
        <p:txBody>
          <a:bodyPr anchorCtr="0" anchor="b" bIns="91425" lIns="91425" rIns="91425" tIns="91425"/>
          <a:lstStyle>
            <a:lvl1pPr indent="0" lvl="0" marL="0" rtl="0">
              <a:spcBef>
                <a:spcPts val="0"/>
              </a:spcBef>
              <a:buFont typeface="Calibri"/>
              <a:buNone/>
              <a:defRPr/>
            </a:lvl1pPr>
            <a:lvl2pPr indent="0" lvl="1" marL="457200" rtl="0">
              <a:spcBef>
                <a:spcPts val="0"/>
              </a:spcBef>
              <a:buFont typeface="Calibri"/>
              <a:buNone/>
              <a:defRPr/>
            </a:lvl2pPr>
            <a:lvl3pPr indent="0" lvl="2" marL="914400" rtl="0">
              <a:spcBef>
                <a:spcPts val="0"/>
              </a:spcBef>
              <a:buFont typeface="Calibri"/>
              <a:buNone/>
              <a:defRPr/>
            </a:lvl3pPr>
            <a:lvl4pPr indent="0" lvl="3" marL="1371600" rtl="0">
              <a:spcBef>
                <a:spcPts val="0"/>
              </a:spcBef>
              <a:buFont typeface="Calibri"/>
              <a:buNone/>
              <a:defRPr/>
            </a:lvl4pPr>
            <a:lvl5pPr indent="0" lvl="4" marL="1828800" rtl="0">
              <a:spcBef>
                <a:spcPts val="0"/>
              </a:spcBef>
              <a:buFont typeface="Calibri"/>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151" name="Shape 151"/>
          <p:cNvSpPr txBox="1"/>
          <p:nvPr>
            <p:ph idx="2" type="body"/>
          </p:nvPr>
        </p:nvSpPr>
        <p:spPr>
          <a:xfrm>
            <a:off x="457200" y="1631156"/>
            <a:ext cx="4040187" cy="2963464"/>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52" name="Shape 152"/>
          <p:cNvSpPr txBox="1"/>
          <p:nvPr>
            <p:ph idx="3" type="body"/>
          </p:nvPr>
        </p:nvSpPr>
        <p:spPr>
          <a:xfrm>
            <a:off x="4645025" y="1151334"/>
            <a:ext cx="4041772" cy="479821"/>
          </a:xfrm>
          <a:prstGeom prst="rect">
            <a:avLst/>
          </a:prstGeom>
          <a:noFill/>
          <a:ln>
            <a:noFill/>
          </a:ln>
        </p:spPr>
        <p:txBody>
          <a:bodyPr anchorCtr="0" anchor="b" bIns="91425" lIns="91425" rIns="91425" tIns="91425"/>
          <a:lstStyle>
            <a:lvl1pPr indent="0" lvl="0" marL="0" rtl="0">
              <a:spcBef>
                <a:spcPts val="0"/>
              </a:spcBef>
              <a:buFont typeface="Calibri"/>
              <a:buNone/>
              <a:defRPr/>
            </a:lvl1pPr>
            <a:lvl2pPr indent="0" lvl="1" marL="457200" rtl="0">
              <a:spcBef>
                <a:spcPts val="0"/>
              </a:spcBef>
              <a:buFont typeface="Calibri"/>
              <a:buNone/>
              <a:defRPr/>
            </a:lvl2pPr>
            <a:lvl3pPr indent="0" lvl="2" marL="914400" rtl="0">
              <a:spcBef>
                <a:spcPts val="0"/>
              </a:spcBef>
              <a:buFont typeface="Calibri"/>
              <a:buNone/>
              <a:defRPr/>
            </a:lvl3pPr>
            <a:lvl4pPr indent="0" lvl="3" marL="1371600" rtl="0">
              <a:spcBef>
                <a:spcPts val="0"/>
              </a:spcBef>
              <a:buFont typeface="Calibri"/>
              <a:buNone/>
              <a:defRPr/>
            </a:lvl4pPr>
            <a:lvl5pPr indent="0" lvl="4" marL="1828800" rtl="0">
              <a:spcBef>
                <a:spcPts val="0"/>
              </a:spcBef>
              <a:buFont typeface="Calibri"/>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153" name="Shape 153"/>
          <p:cNvSpPr txBox="1"/>
          <p:nvPr>
            <p:ph idx="4" type="body"/>
          </p:nvPr>
        </p:nvSpPr>
        <p:spPr>
          <a:xfrm>
            <a:off x="4645025" y="1631156"/>
            <a:ext cx="4041772" cy="2963464"/>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54" name="Shape 154"/>
          <p:cNvSpPr txBox="1"/>
          <p:nvPr>
            <p:ph idx="10" type="dt"/>
          </p:nvPr>
        </p:nvSpPr>
        <p:spPr>
          <a:xfrm>
            <a:off x="457200" y="4683918"/>
            <a:ext cx="2133598" cy="357186"/>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155" name="Shape 155"/>
          <p:cNvSpPr txBox="1"/>
          <p:nvPr>
            <p:ph idx="11" type="ftr"/>
          </p:nvPr>
        </p:nvSpPr>
        <p:spPr>
          <a:xfrm>
            <a:off x="3124200" y="4683918"/>
            <a:ext cx="2895600" cy="357186"/>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156" name="Shape 156"/>
          <p:cNvSpPr txBox="1"/>
          <p:nvPr>
            <p:ph idx="12" type="sldNum"/>
          </p:nvPr>
        </p:nvSpPr>
        <p:spPr>
          <a:xfrm>
            <a:off x="6553200" y="4683918"/>
            <a:ext cx="2133598" cy="357186"/>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Font typeface="Calibri"/>
              <a:buNone/>
            </a:pPr>
            <a:r>
              <a:t/>
            </a:r>
            <a:endParaRPr/>
          </a:p>
          <a:p>
            <a:pPr indent="0" lvl="1" marL="457200" marR="0" rtl="0" algn="l">
              <a:lnSpc>
                <a:spcPct val="100000"/>
              </a:lnSpc>
              <a:spcBef>
                <a:spcPts val="0"/>
              </a:spcBef>
              <a:spcAft>
                <a:spcPts val="0"/>
              </a:spcAft>
              <a:buClr>
                <a:schemeClr val="dk1"/>
              </a:buClr>
              <a:buFont typeface="Calibri"/>
              <a:buNone/>
            </a:pPr>
            <a:r>
              <a:t/>
            </a:r>
            <a:endParaRPr/>
          </a:p>
          <a:p>
            <a:pPr indent="0" lvl="2" marL="914400" marR="0" rtl="0" algn="l">
              <a:lnSpc>
                <a:spcPct val="100000"/>
              </a:lnSpc>
              <a:spcBef>
                <a:spcPts val="0"/>
              </a:spcBef>
              <a:spcAft>
                <a:spcPts val="0"/>
              </a:spcAft>
              <a:buClr>
                <a:schemeClr val="dk1"/>
              </a:buClr>
              <a:buFont typeface="Calibri"/>
              <a:buNone/>
            </a:pPr>
            <a:r>
              <a:t/>
            </a:r>
            <a:endParaRPr/>
          </a:p>
          <a:p>
            <a:pPr indent="0" lvl="3" marL="1371600" marR="0" rtl="0" algn="l">
              <a:lnSpc>
                <a:spcPct val="100000"/>
              </a:lnSpc>
              <a:spcBef>
                <a:spcPts val="0"/>
              </a:spcBef>
              <a:spcAft>
                <a:spcPts val="0"/>
              </a:spcAft>
              <a:buClr>
                <a:schemeClr val="dk1"/>
              </a:buClr>
              <a:buFont typeface="Calibri"/>
              <a:buNone/>
            </a:pPr>
            <a:r>
              <a:t/>
            </a:r>
            <a:endParaRPr/>
          </a:p>
          <a:p>
            <a:pPr indent="0" lvl="4" marL="1828800" marR="0" rtl="0" algn="l">
              <a:lnSpc>
                <a:spcPct val="100000"/>
              </a:lnSpc>
              <a:spcBef>
                <a:spcPts val="0"/>
              </a:spcBef>
              <a:spcAft>
                <a:spcPts val="0"/>
              </a:spcAft>
              <a:buClr>
                <a:schemeClr val="dk1"/>
              </a:buClr>
              <a:buFont typeface="Calibri"/>
              <a:buNone/>
            </a:pPr>
            <a:r>
              <a:t/>
            </a:r>
            <a:endParaRPr/>
          </a:p>
          <a:p>
            <a:pPr indent="0" lvl="5" marL="2286000" marR="0" rtl="0" algn="l">
              <a:lnSpc>
                <a:spcPct val="100000"/>
              </a:lnSpc>
              <a:spcBef>
                <a:spcPts val="0"/>
              </a:spcBef>
              <a:spcAft>
                <a:spcPts val="0"/>
              </a:spcAft>
              <a:buClr>
                <a:schemeClr val="dk1"/>
              </a:buClr>
              <a:buFont typeface="Calibri"/>
              <a:buNone/>
            </a:pPr>
            <a:r>
              <a:t/>
            </a:r>
            <a:endParaRPr/>
          </a:p>
          <a:p>
            <a:pPr indent="0" lvl="6" marL="2743200" marR="0" rtl="0" algn="l">
              <a:lnSpc>
                <a:spcPct val="100000"/>
              </a:lnSpc>
              <a:spcBef>
                <a:spcPts val="0"/>
              </a:spcBef>
              <a:spcAft>
                <a:spcPts val="0"/>
              </a:spcAft>
              <a:buClr>
                <a:schemeClr val="dk1"/>
              </a:buClr>
              <a:buFont typeface="Calibri"/>
              <a:buNone/>
            </a:pPr>
            <a:r>
              <a:t/>
            </a:r>
            <a:endParaRPr/>
          </a:p>
          <a:p>
            <a:pPr indent="0" lvl="7" marL="3200400" marR="0" rtl="0" algn="l">
              <a:lnSpc>
                <a:spcPct val="100000"/>
              </a:lnSpc>
              <a:spcBef>
                <a:spcPts val="0"/>
              </a:spcBef>
              <a:spcAft>
                <a:spcPts val="0"/>
              </a:spcAft>
              <a:buClr>
                <a:schemeClr val="dk1"/>
              </a:buClr>
              <a:buFont typeface="Calibri"/>
              <a:buNone/>
            </a:pPr>
            <a:r>
              <a:t/>
            </a:r>
            <a:endParaRPr/>
          </a:p>
          <a:p>
            <a:pPr indent="0" lvl="8" marL="3657600" marR="0" rtl="0" algn="l">
              <a:lnSpc>
                <a:spcPct val="100000"/>
              </a:lnSpc>
              <a:spcBef>
                <a:spcPts val="0"/>
              </a:spcBef>
              <a:spcAft>
                <a:spcPts val="0"/>
              </a:spcAft>
              <a:buClr>
                <a:schemeClr val="dk1"/>
              </a:buClr>
              <a:buFont typeface="Calibri"/>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_ONLY">
    <p:spTree>
      <p:nvGrpSpPr>
        <p:cNvPr id="157" name="Shape 157"/>
        <p:cNvGrpSpPr/>
        <p:nvPr/>
      </p:nvGrpSpPr>
      <p:grpSpPr>
        <a:xfrm>
          <a:off x="0" y="0"/>
          <a:ext cx="0" cy="0"/>
          <a:chOff x="0" y="0"/>
          <a:chExt cx="0" cy="0"/>
        </a:xfrm>
      </p:grpSpPr>
      <p:sp>
        <p:nvSpPr>
          <p:cNvPr id="158" name="Shape 158"/>
          <p:cNvSpPr txBox="1"/>
          <p:nvPr>
            <p:ph type="title"/>
          </p:nvPr>
        </p:nvSpPr>
        <p:spPr>
          <a:xfrm>
            <a:off x="735012" y="472677"/>
            <a:ext cx="7940674" cy="857250"/>
          </a:xfrm>
          <a:prstGeom prst="rect">
            <a:avLst/>
          </a:prstGeom>
          <a:noFill/>
          <a:ln>
            <a:noFill/>
          </a:ln>
        </p:spPr>
        <p:txBody>
          <a:bodyPr anchorCtr="0" anchor="t" bIns="91425" lIns="91425" rIns="91425" tIns="91425"/>
          <a:lstStyle>
            <a:lvl1pPr lvl="0" rtl="0" algn="l">
              <a:spcBef>
                <a:spcPts val="0"/>
              </a:spcBef>
              <a:spcAft>
                <a:spcPts val="0"/>
              </a:spcAft>
              <a:defRPr/>
            </a:lvl1pPr>
            <a:lvl2pPr lvl="1" rtl="0" algn="l">
              <a:spcBef>
                <a:spcPts val="0"/>
              </a:spcBef>
              <a:spcAft>
                <a:spcPts val="0"/>
              </a:spcAft>
              <a:defRPr/>
            </a:lvl2pPr>
            <a:lvl3pPr lvl="2" rtl="0" algn="l">
              <a:spcBef>
                <a:spcPts val="0"/>
              </a:spcBef>
              <a:spcAft>
                <a:spcPts val="0"/>
              </a:spcAft>
              <a:defRPr/>
            </a:lvl3pPr>
            <a:lvl4pPr lvl="3" rtl="0" algn="l">
              <a:spcBef>
                <a:spcPts val="0"/>
              </a:spcBef>
              <a:spcAft>
                <a:spcPts val="0"/>
              </a:spcAft>
              <a:defRPr/>
            </a:lvl4pPr>
            <a:lvl5pPr lvl="4" rtl="0" algn="l">
              <a:spcBef>
                <a:spcPts val="0"/>
              </a:spcBef>
              <a:spcAft>
                <a:spcPts val="0"/>
              </a:spcAft>
              <a:defRPr/>
            </a:lvl5pPr>
            <a:lvl6pPr lvl="5" marL="457200" rtl="0" algn="l">
              <a:spcBef>
                <a:spcPts val="0"/>
              </a:spcBef>
              <a:spcAft>
                <a:spcPts val="0"/>
              </a:spcAft>
              <a:defRPr/>
            </a:lvl6pPr>
            <a:lvl7pPr lvl="6" marL="914400" rtl="0" algn="l">
              <a:spcBef>
                <a:spcPts val="0"/>
              </a:spcBef>
              <a:spcAft>
                <a:spcPts val="0"/>
              </a:spcAft>
              <a:defRPr/>
            </a:lvl7pPr>
            <a:lvl8pPr lvl="7" marL="1371600" rtl="0" algn="l">
              <a:spcBef>
                <a:spcPts val="0"/>
              </a:spcBef>
              <a:spcAft>
                <a:spcPts val="0"/>
              </a:spcAft>
              <a:defRPr/>
            </a:lvl8pPr>
            <a:lvl9pPr lvl="8" marL="1828800" rtl="0" algn="l">
              <a:spcBef>
                <a:spcPts val="0"/>
              </a:spcBef>
              <a:spcAft>
                <a:spcPts val="0"/>
              </a:spcAft>
              <a:defRPr/>
            </a:lvl9pPr>
          </a:lstStyle>
          <a:p/>
        </p:txBody>
      </p:sp>
      <p:sp>
        <p:nvSpPr>
          <p:cNvPr id="159" name="Shape 159"/>
          <p:cNvSpPr txBox="1"/>
          <p:nvPr>
            <p:ph idx="10" type="dt"/>
          </p:nvPr>
        </p:nvSpPr>
        <p:spPr>
          <a:xfrm>
            <a:off x="457200" y="4683918"/>
            <a:ext cx="2133598" cy="357186"/>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160" name="Shape 160"/>
          <p:cNvSpPr txBox="1"/>
          <p:nvPr>
            <p:ph idx="11" type="ftr"/>
          </p:nvPr>
        </p:nvSpPr>
        <p:spPr>
          <a:xfrm>
            <a:off x="3124200" y="4683918"/>
            <a:ext cx="2895600" cy="357186"/>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161" name="Shape 161"/>
          <p:cNvSpPr txBox="1"/>
          <p:nvPr>
            <p:ph idx="12" type="sldNum"/>
          </p:nvPr>
        </p:nvSpPr>
        <p:spPr>
          <a:xfrm>
            <a:off x="6553200" y="4683918"/>
            <a:ext cx="2133598" cy="357186"/>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Font typeface="Calibri"/>
              <a:buNone/>
            </a:pPr>
            <a:r>
              <a:t/>
            </a:r>
            <a:endParaRPr/>
          </a:p>
          <a:p>
            <a:pPr indent="0" lvl="1" marL="457200" marR="0" rtl="0" algn="l">
              <a:lnSpc>
                <a:spcPct val="100000"/>
              </a:lnSpc>
              <a:spcBef>
                <a:spcPts val="0"/>
              </a:spcBef>
              <a:spcAft>
                <a:spcPts val="0"/>
              </a:spcAft>
              <a:buClr>
                <a:schemeClr val="dk1"/>
              </a:buClr>
              <a:buFont typeface="Calibri"/>
              <a:buNone/>
            </a:pPr>
            <a:r>
              <a:t/>
            </a:r>
            <a:endParaRPr/>
          </a:p>
          <a:p>
            <a:pPr indent="0" lvl="2" marL="914400" marR="0" rtl="0" algn="l">
              <a:lnSpc>
                <a:spcPct val="100000"/>
              </a:lnSpc>
              <a:spcBef>
                <a:spcPts val="0"/>
              </a:spcBef>
              <a:spcAft>
                <a:spcPts val="0"/>
              </a:spcAft>
              <a:buClr>
                <a:schemeClr val="dk1"/>
              </a:buClr>
              <a:buFont typeface="Calibri"/>
              <a:buNone/>
            </a:pPr>
            <a:r>
              <a:t/>
            </a:r>
            <a:endParaRPr/>
          </a:p>
          <a:p>
            <a:pPr indent="0" lvl="3" marL="1371600" marR="0" rtl="0" algn="l">
              <a:lnSpc>
                <a:spcPct val="100000"/>
              </a:lnSpc>
              <a:spcBef>
                <a:spcPts val="0"/>
              </a:spcBef>
              <a:spcAft>
                <a:spcPts val="0"/>
              </a:spcAft>
              <a:buClr>
                <a:schemeClr val="dk1"/>
              </a:buClr>
              <a:buFont typeface="Calibri"/>
              <a:buNone/>
            </a:pPr>
            <a:r>
              <a:t/>
            </a:r>
            <a:endParaRPr/>
          </a:p>
          <a:p>
            <a:pPr indent="0" lvl="4" marL="1828800" marR="0" rtl="0" algn="l">
              <a:lnSpc>
                <a:spcPct val="100000"/>
              </a:lnSpc>
              <a:spcBef>
                <a:spcPts val="0"/>
              </a:spcBef>
              <a:spcAft>
                <a:spcPts val="0"/>
              </a:spcAft>
              <a:buClr>
                <a:schemeClr val="dk1"/>
              </a:buClr>
              <a:buFont typeface="Calibri"/>
              <a:buNone/>
            </a:pPr>
            <a:r>
              <a:t/>
            </a:r>
            <a:endParaRPr/>
          </a:p>
          <a:p>
            <a:pPr indent="0" lvl="5" marL="2286000" marR="0" rtl="0" algn="l">
              <a:lnSpc>
                <a:spcPct val="100000"/>
              </a:lnSpc>
              <a:spcBef>
                <a:spcPts val="0"/>
              </a:spcBef>
              <a:spcAft>
                <a:spcPts val="0"/>
              </a:spcAft>
              <a:buClr>
                <a:schemeClr val="dk1"/>
              </a:buClr>
              <a:buFont typeface="Calibri"/>
              <a:buNone/>
            </a:pPr>
            <a:r>
              <a:t/>
            </a:r>
            <a:endParaRPr/>
          </a:p>
          <a:p>
            <a:pPr indent="0" lvl="6" marL="2743200" marR="0" rtl="0" algn="l">
              <a:lnSpc>
                <a:spcPct val="100000"/>
              </a:lnSpc>
              <a:spcBef>
                <a:spcPts val="0"/>
              </a:spcBef>
              <a:spcAft>
                <a:spcPts val="0"/>
              </a:spcAft>
              <a:buClr>
                <a:schemeClr val="dk1"/>
              </a:buClr>
              <a:buFont typeface="Calibri"/>
              <a:buNone/>
            </a:pPr>
            <a:r>
              <a:t/>
            </a:r>
            <a:endParaRPr/>
          </a:p>
          <a:p>
            <a:pPr indent="0" lvl="7" marL="3200400" marR="0" rtl="0" algn="l">
              <a:lnSpc>
                <a:spcPct val="100000"/>
              </a:lnSpc>
              <a:spcBef>
                <a:spcPts val="0"/>
              </a:spcBef>
              <a:spcAft>
                <a:spcPts val="0"/>
              </a:spcAft>
              <a:buClr>
                <a:schemeClr val="dk1"/>
              </a:buClr>
              <a:buFont typeface="Calibri"/>
              <a:buNone/>
            </a:pPr>
            <a:r>
              <a:t/>
            </a:r>
            <a:endParaRPr/>
          </a:p>
          <a:p>
            <a:pPr indent="0" lvl="8" marL="3657600" marR="0" rtl="0" algn="l">
              <a:lnSpc>
                <a:spcPct val="100000"/>
              </a:lnSpc>
              <a:spcBef>
                <a:spcPts val="0"/>
              </a:spcBef>
              <a:spcAft>
                <a:spcPts val="0"/>
              </a:spcAft>
              <a:buClr>
                <a:schemeClr val="dk1"/>
              </a:buClr>
              <a:buFont typeface="Calibri"/>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62" name="Shape 162"/>
        <p:cNvGrpSpPr/>
        <p:nvPr/>
      </p:nvGrpSpPr>
      <p:grpSpPr>
        <a:xfrm>
          <a:off x="0" y="0"/>
          <a:ext cx="0" cy="0"/>
          <a:chOff x="0" y="0"/>
          <a:chExt cx="0" cy="0"/>
        </a:xfrm>
      </p:grpSpPr>
      <p:sp>
        <p:nvSpPr>
          <p:cNvPr id="163" name="Shape 163"/>
          <p:cNvSpPr txBox="1"/>
          <p:nvPr>
            <p:ph idx="10" type="dt"/>
          </p:nvPr>
        </p:nvSpPr>
        <p:spPr>
          <a:xfrm>
            <a:off x="457200" y="4683918"/>
            <a:ext cx="2133598" cy="357186"/>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164" name="Shape 164"/>
          <p:cNvSpPr txBox="1"/>
          <p:nvPr>
            <p:ph idx="11" type="ftr"/>
          </p:nvPr>
        </p:nvSpPr>
        <p:spPr>
          <a:xfrm>
            <a:off x="3124200" y="4683918"/>
            <a:ext cx="2895600" cy="357186"/>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165" name="Shape 165"/>
          <p:cNvSpPr txBox="1"/>
          <p:nvPr>
            <p:ph idx="12" type="sldNum"/>
          </p:nvPr>
        </p:nvSpPr>
        <p:spPr>
          <a:xfrm>
            <a:off x="6553200" y="4683918"/>
            <a:ext cx="2133598" cy="357186"/>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Font typeface="Calibri"/>
              <a:buNone/>
            </a:pPr>
            <a:r>
              <a:t/>
            </a:r>
            <a:endParaRPr/>
          </a:p>
          <a:p>
            <a:pPr indent="0" lvl="1" marL="457200" marR="0" rtl="0" algn="l">
              <a:lnSpc>
                <a:spcPct val="100000"/>
              </a:lnSpc>
              <a:spcBef>
                <a:spcPts val="0"/>
              </a:spcBef>
              <a:spcAft>
                <a:spcPts val="0"/>
              </a:spcAft>
              <a:buClr>
                <a:schemeClr val="dk1"/>
              </a:buClr>
              <a:buFont typeface="Calibri"/>
              <a:buNone/>
            </a:pPr>
            <a:r>
              <a:t/>
            </a:r>
            <a:endParaRPr/>
          </a:p>
          <a:p>
            <a:pPr indent="0" lvl="2" marL="914400" marR="0" rtl="0" algn="l">
              <a:lnSpc>
                <a:spcPct val="100000"/>
              </a:lnSpc>
              <a:spcBef>
                <a:spcPts val="0"/>
              </a:spcBef>
              <a:spcAft>
                <a:spcPts val="0"/>
              </a:spcAft>
              <a:buClr>
                <a:schemeClr val="dk1"/>
              </a:buClr>
              <a:buFont typeface="Calibri"/>
              <a:buNone/>
            </a:pPr>
            <a:r>
              <a:t/>
            </a:r>
            <a:endParaRPr/>
          </a:p>
          <a:p>
            <a:pPr indent="0" lvl="3" marL="1371600" marR="0" rtl="0" algn="l">
              <a:lnSpc>
                <a:spcPct val="100000"/>
              </a:lnSpc>
              <a:spcBef>
                <a:spcPts val="0"/>
              </a:spcBef>
              <a:spcAft>
                <a:spcPts val="0"/>
              </a:spcAft>
              <a:buClr>
                <a:schemeClr val="dk1"/>
              </a:buClr>
              <a:buFont typeface="Calibri"/>
              <a:buNone/>
            </a:pPr>
            <a:r>
              <a:t/>
            </a:r>
            <a:endParaRPr/>
          </a:p>
          <a:p>
            <a:pPr indent="0" lvl="4" marL="1828800" marR="0" rtl="0" algn="l">
              <a:lnSpc>
                <a:spcPct val="100000"/>
              </a:lnSpc>
              <a:spcBef>
                <a:spcPts val="0"/>
              </a:spcBef>
              <a:spcAft>
                <a:spcPts val="0"/>
              </a:spcAft>
              <a:buClr>
                <a:schemeClr val="dk1"/>
              </a:buClr>
              <a:buFont typeface="Calibri"/>
              <a:buNone/>
            </a:pPr>
            <a:r>
              <a:t/>
            </a:r>
            <a:endParaRPr/>
          </a:p>
          <a:p>
            <a:pPr indent="0" lvl="5" marL="2286000" marR="0" rtl="0" algn="l">
              <a:lnSpc>
                <a:spcPct val="100000"/>
              </a:lnSpc>
              <a:spcBef>
                <a:spcPts val="0"/>
              </a:spcBef>
              <a:spcAft>
                <a:spcPts val="0"/>
              </a:spcAft>
              <a:buClr>
                <a:schemeClr val="dk1"/>
              </a:buClr>
              <a:buFont typeface="Calibri"/>
              <a:buNone/>
            </a:pPr>
            <a:r>
              <a:t/>
            </a:r>
            <a:endParaRPr/>
          </a:p>
          <a:p>
            <a:pPr indent="0" lvl="6" marL="2743200" marR="0" rtl="0" algn="l">
              <a:lnSpc>
                <a:spcPct val="100000"/>
              </a:lnSpc>
              <a:spcBef>
                <a:spcPts val="0"/>
              </a:spcBef>
              <a:spcAft>
                <a:spcPts val="0"/>
              </a:spcAft>
              <a:buClr>
                <a:schemeClr val="dk1"/>
              </a:buClr>
              <a:buFont typeface="Calibri"/>
              <a:buNone/>
            </a:pPr>
            <a:r>
              <a:t/>
            </a:r>
            <a:endParaRPr/>
          </a:p>
          <a:p>
            <a:pPr indent="0" lvl="7" marL="3200400" marR="0" rtl="0" algn="l">
              <a:lnSpc>
                <a:spcPct val="100000"/>
              </a:lnSpc>
              <a:spcBef>
                <a:spcPts val="0"/>
              </a:spcBef>
              <a:spcAft>
                <a:spcPts val="0"/>
              </a:spcAft>
              <a:buClr>
                <a:schemeClr val="dk1"/>
              </a:buClr>
              <a:buFont typeface="Calibri"/>
              <a:buNone/>
            </a:pPr>
            <a:r>
              <a:t/>
            </a:r>
            <a:endParaRPr/>
          </a:p>
          <a:p>
            <a:pPr indent="0" lvl="8" marL="3657600" marR="0" rtl="0" algn="l">
              <a:lnSpc>
                <a:spcPct val="100000"/>
              </a:lnSpc>
              <a:spcBef>
                <a:spcPts val="0"/>
              </a:spcBef>
              <a:spcAft>
                <a:spcPts val="0"/>
              </a:spcAft>
              <a:buClr>
                <a:schemeClr val="dk1"/>
              </a:buClr>
              <a:buFont typeface="Calibri"/>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OBJECT_WITH_CAPTION_TEXT">
    <p:spTree>
      <p:nvGrpSpPr>
        <p:cNvPr id="166" name="Shape 166"/>
        <p:cNvGrpSpPr/>
        <p:nvPr/>
      </p:nvGrpSpPr>
      <p:grpSpPr>
        <a:xfrm>
          <a:off x="0" y="0"/>
          <a:ext cx="0" cy="0"/>
          <a:chOff x="0" y="0"/>
          <a:chExt cx="0" cy="0"/>
        </a:xfrm>
      </p:grpSpPr>
      <p:sp>
        <p:nvSpPr>
          <p:cNvPr id="167" name="Shape 167"/>
          <p:cNvSpPr txBox="1"/>
          <p:nvPr>
            <p:ph type="title"/>
          </p:nvPr>
        </p:nvSpPr>
        <p:spPr>
          <a:xfrm>
            <a:off x="457200" y="204787"/>
            <a:ext cx="3008313" cy="871536"/>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68" name="Shape 168"/>
          <p:cNvSpPr txBox="1"/>
          <p:nvPr>
            <p:ph idx="1" type="body"/>
          </p:nvPr>
        </p:nvSpPr>
        <p:spPr>
          <a:xfrm>
            <a:off x="3575050" y="204787"/>
            <a:ext cx="5111750" cy="4389833"/>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69" name="Shape 169"/>
          <p:cNvSpPr txBox="1"/>
          <p:nvPr>
            <p:ph idx="2" type="body"/>
          </p:nvPr>
        </p:nvSpPr>
        <p:spPr>
          <a:xfrm>
            <a:off x="457200" y="1076325"/>
            <a:ext cx="3008313" cy="3518297"/>
          </a:xfrm>
          <a:prstGeom prst="rect">
            <a:avLst/>
          </a:prstGeom>
          <a:noFill/>
          <a:ln>
            <a:noFill/>
          </a:ln>
        </p:spPr>
        <p:txBody>
          <a:bodyPr anchorCtr="0" anchor="t" bIns="91425" lIns="91425" rIns="91425" tIns="91425"/>
          <a:lstStyle>
            <a:lvl1pPr indent="0" lvl="0" marL="0" rtl="0">
              <a:spcBef>
                <a:spcPts val="0"/>
              </a:spcBef>
              <a:buFont typeface="Calibri"/>
              <a:buNone/>
              <a:defRPr/>
            </a:lvl1pPr>
            <a:lvl2pPr indent="0" lvl="1" marL="457200" rtl="0">
              <a:spcBef>
                <a:spcPts val="0"/>
              </a:spcBef>
              <a:buFont typeface="Calibri"/>
              <a:buNone/>
              <a:defRPr/>
            </a:lvl2pPr>
            <a:lvl3pPr indent="0" lvl="2" marL="914400" rtl="0">
              <a:spcBef>
                <a:spcPts val="0"/>
              </a:spcBef>
              <a:buFont typeface="Calibri"/>
              <a:buNone/>
              <a:defRPr/>
            </a:lvl3pPr>
            <a:lvl4pPr indent="0" lvl="3" marL="1371600" rtl="0">
              <a:spcBef>
                <a:spcPts val="0"/>
              </a:spcBef>
              <a:buFont typeface="Calibri"/>
              <a:buNone/>
              <a:defRPr/>
            </a:lvl4pPr>
            <a:lvl5pPr indent="0" lvl="4" marL="1828800" rtl="0">
              <a:spcBef>
                <a:spcPts val="0"/>
              </a:spcBef>
              <a:buFont typeface="Calibri"/>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170" name="Shape 170"/>
          <p:cNvSpPr txBox="1"/>
          <p:nvPr>
            <p:ph idx="10" type="dt"/>
          </p:nvPr>
        </p:nvSpPr>
        <p:spPr>
          <a:xfrm>
            <a:off x="457200" y="4683918"/>
            <a:ext cx="2133598" cy="357186"/>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171" name="Shape 171"/>
          <p:cNvSpPr txBox="1"/>
          <p:nvPr>
            <p:ph idx="11" type="ftr"/>
          </p:nvPr>
        </p:nvSpPr>
        <p:spPr>
          <a:xfrm>
            <a:off x="3124200" y="4683918"/>
            <a:ext cx="2895600" cy="357186"/>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172" name="Shape 172"/>
          <p:cNvSpPr txBox="1"/>
          <p:nvPr>
            <p:ph idx="12" type="sldNum"/>
          </p:nvPr>
        </p:nvSpPr>
        <p:spPr>
          <a:xfrm>
            <a:off x="6553200" y="4683918"/>
            <a:ext cx="2133598" cy="357186"/>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Font typeface="Calibri"/>
              <a:buNone/>
            </a:pPr>
            <a:r>
              <a:t/>
            </a:r>
            <a:endParaRPr/>
          </a:p>
          <a:p>
            <a:pPr indent="0" lvl="1" marL="457200" marR="0" rtl="0" algn="l">
              <a:lnSpc>
                <a:spcPct val="100000"/>
              </a:lnSpc>
              <a:spcBef>
                <a:spcPts val="0"/>
              </a:spcBef>
              <a:spcAft>
                <a:spcPts val="0"/>
              </a:spcAft>
              <a:buClr>
                <a:schemeClr val="dk1"/>
              </a:buClr>
              <a:buFont typeface="Calibri"/>
              <a:buNone/>
            </a:pPr>
            <a:r>
              <a:t/>
            </a:r>
            <a:endParaRPr/>
          </a:p>
          <a:p>
            <a:pPr indent="0" lvl="2" marL="914400" marR="0" rtl="0" algn="l">
              <a:lnSpc>
                <a:spcPct val="100000"/>
              </a:lnSpc>
              <a:spcBef>
                <a:spcPts val="0"/>
              </a:spcBef>
              <a:spcAft>
                <a:spcPts val="0"/>
              </a:spcAft>
              <a:buClr>
                <a:schemeClr val="dk1"/>
              </a:buClr>
              <a:buFont typeface="Calibri"/>
              <a:buNone/>
            </a:pPr>
            <a:r>
              <a:t/>
            </a:r>
            <a:endParaRPr/>
          </a:p>
          <a:p>
            <a:pPr indent="0" lvl="3" marL="1371600" marR="0" rtl="0" algn="l">
              <a:lnSpc>
                <a:spcPct val="100000"/>
              </a:lnSpc>
              <a:spcBef>
                <a:spcPts val="0"/>
              </a:spcBef>
              <a:spcAft>
                <a:spcPts val="0"/>
              </a:spcAft>
              <a:buClr>
                <a:schemeClr val="dk1"/>
              </a:buClr>
              <a:buFont typeface="Calibri"/>
              <a:buNone/>
            </a:pPr>
            <a:r>
              <a:t/>
            </a:r>
            <a:endParaRPr/>
          </a:p>
          <a:p>
            <a:pPr indent="0" lvl="4" marL="1828800" marR="0" rtl="0" algn="l">
              <a:lnSpc>
                <a:spcPct val="100000"/>
              </a:lnSpc>
              <a:spcBef>
                <a:spcPts val="0"/>
              </a:spcBef>
              <a:spcAft>
                <a:spcPts val="0"/>
              </a:spcAft>
              <a:buClr>
                <a:schemeClr val="dk1"/>
              </a:buClr>
              <a:buFont typeface="Calibri"/>
              <a:buNone/>
            </a:pPr>
            <a:r>
              <a:t/>
            </a:r>
            <a:endParaRPr/>
          </a:p>
          <a:p>
            <a:pPr indent="0" lvl="5" marL="2286000" marR="0" rtl="0" algn="l">
              <a:lnSpc>
                <a:spcPct val="100000"/>
              </a:lnSpc>
              <a:spcBef>
                <a:spcPts val="0"/>
              </a:spcBef>
              <a:spcAft>
                <a:spcPts val="0"/>
              </a:spcAft>
              <a:buClr>
                <a:schemeClr val="dk1"/>
              </a:buClr>
              <a:buFont typeface="Calibri"/>
              <a:buNone/>
            </a:pPr>
            <a:r>
              <a:t/>
            </a:r>
            <a:endParaRPr/>
          </a:p>
          <a:p>
            <a:pPr indent="0" lvl="6" marL="2743200" marR="0" rtl="0" algn="l">
              <a:lnSpc>
                <a:spcPct val="100000"/>
              </a:lnSpc>
              <a:spcBef>
                <a:spcPts val="0"/>
              </a:spcBef>
              <a:spcAft>
                <a:spcPts val="0"/>
              </a:spcAft>
              <a:buClr>
                <a:schemeClr val="dk1"/>
              </a:buClr>
              <a:buFont typeface="Calibri"/>
              <a:buNone/>
            </a:pPr>
            <a:r>
              <a:t/>
            </a:r>
            <a:endParaRPr/>
          </a:p>
          <a:p>
            <a:pPr indent="0" lvl="7" marL="3200400" marR="0" rtl="0" algn="l">
              <a:lnSpc>
                <a:spcPct val="100000"/>
              </a:lnSpc>
              <a:spcBef>
                <a:spcPts val="0"/>
              </a:spcBef>
              <a:spcAft>
                <a:spcPts val="0"/>
              </a:spcAft>
              <a:buClr>
                <a:schemeClr val="dk1"/>
              </a:buClr>
              <a:buFont typeface="Calibri"/>
              <a:buNone/>
            </a:pPr>
            <a:r>
              <a:t/>
            </a:r>
            <a:endParaRPr/>
          </a:p>
          <a:p>
            <a:pPr indent="0" lvl="8" marL="3657600" marR="0" rtl="0" algn="l">
              <a:lnSpc>
                <a:spcPct val="100000"/>
              </a:lnSpc>
              <a:spcBef>
                <a:spcPts val="0"/>
              </a:spcBef>
              <a:spcAft>
                <a:spcPts val="0"/>
              </a:spcAft>
              <a:buClr>
                <a:schemeClr val="dk1"/>
              </a:buClr>
              <a:buFont typeface="Calibri"/>
              <a:buNone/>
            </a:pPr>
            <a:r>
              <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_WITH_CAPTION_TEXT">
    <p:spTree>
      <p:nvGrpSpPr>
        <p:cNvPr id="173" name="Shape 173"/>
        <p:cNvGrpSpPr/>
        <p:nvPr/>
      </p:nvGrpSpPr>
      <p:grpSpPr>
        <a:xfrm>
          <a:off x="0" y="0"/>
          <a:ext cx="0" cy="0"/>
          <a:chOff x="0" y="0"/>
          <a:chExt cx="0" cy="0"/>
        </a:xfrm>
      </p:grpSpPr>
      <p:sp>
        <p:nvSpPr>
          <p:cNvPr id="174" name="Shape 174"/>
          <p:cNvSpPr txBox="1"/>
          <p:nvPr>
            <p:ph type="title"/>
          </p:nvPr>
        </p:nvSpPr>
        <p:spPr>
          <a:xfrm>
            <a:off x="1792288" y="3600450"/>
            <a:ext cx="5486399" cy="425052"/>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75" name="Shape 175"/>
          <p:cNvSpPr txBox="1"/>
          <p:nvPr>
            <p:ph idx="1" type="body"/>
          </p:nvPr>
        </p:nvSpPr>
        <p:spPr>
          <a:xfrm>
            <a:off x="1792288" y="4025502"/>
            <a:ext cx="5486399" cy="603645"/>
          </a:xfrm>
          <a:prstGeom prst="rect">
            <a:avLst/>
          </a:prstGeom>
          <a:noFill/>
          <a:ln>
            <a:noFill/>
          </a:ln>
        </p:spPr>
        <p:txBody>
          <a:bodyPr anchorCtr="0" anchor="t" bIns="91425" lIns="91425" rIns="91425" tIns="91425"/>
          <a:lstStyle>
            <a:lvl1pPr indent="0" lvl="0" marL="0" rtl="0">
              <a:spcBef>
                <a:spcPts val="0"/>
              </a:spcBef>
              <a:buFont typeface="Calibri"/>
              <a:buNone/>
              <a:defRPr/>
            </a:lvl1pPr>
            <a:lvl2pPr indent="0" lvl="1" marL="457200" rtl="0">
              <a:spcBef>
                <a:spcPts val="0"/>
              </a:spcBef>
              <a:buFont typeface="Calibri"/>
              <a:buNone/>
              <a:defRPr/>
            </a:lvl2pPr>
            <a:lvl3pPr indent="0" lvl="2" marL="914400" rtl="0">
              <a:spcBef>
                <a:spcPts val="0"/>
              </a:spcBef>
              <a:buFont typeface="Calibri"/>
              <a:buNone/>
              <a:defRPr/>
            </a:lvl3pPr>
            <a:lvl4pPr indent="0" lvl="3" marL="1371600" rtl="0">
              <a:spcBef>
                <a:spcPts val="0"/>
              </a:spcBef>
              <a:buFont typeface="Calibri"/>
              <a:buNone/>
              <a:defRPr/>
            </a:lvl4pPr>
            <a:lvl5pPr indent="0" lvl="4" marL="1828800" rtl="0">
              <a:spcBef>
                <a:spcPts val="0"/>
              </a:spcBef>
              <a:buFont typeface="Calibri"/>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176" name="Shape 176"/>
          <p:cNvSpPr txBox="1"/>
          <p:nvPr>
            <p:ph idx="10" type="dt"/>
          </p:nvPr>
        </p:nvSpPr>
        <p:spPr>
          <a:xfrm>
            <a:off x="457200" y="4683918"/>
            <a:ext cx="2133598" cy="357186"/>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177" name="Shape 177"/>
          <p:cNvSpPr txBox="1"/>
          <p:nvPr>
            <p:ph idx="11" type="ftr"/>
          </p:nvPr>
        </p:nvSpPr>
        <p:spPr>
          <a:xfrm>
            <a:off x="3124200" y="4683918"/>
            <a:ext cx="2895600" cy="357186"/>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178" name="Shape 178"/>
          <p:cNvSpPr txBox="1"/>
          <p:nvPr>
            <p:ph idx="12" type="sldNum"/>
          </p:nvPr>
        </p:nvSpPr>
        <p:spPr>
          <a:xfrm>
            <a:off x="6553200" y="4683918"/>
            <a:ext cx="2133598" cy="357186"/>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Font typeface="Calibri"/>
              <a:buNone/>
            </a:pPr>
            <a:r>
              <a:t/>
            </a:r>
            <a:endParaRPr/>
          </a:p>
          <a:p>
            <a:pPr indent="0" lvl="1" marL="457200" marR="0" rtl="0" algn="l">
              <a:lnSpc>
                <a:spcPct val="100000"/>
              </a:lnSpc>
              <a:spcBef>
                <a:spcPts val="0"/>
              </a:spcBef>
              <a:spcAft>
                <a:spcPts val="0"/>
              </a:spcAft>
              <a:buClr>
                <a:schemeClr val="dk1"/>
              </a:buClr>
              <a:buFont typeface="Calibri"/>
              <a:buNone/>
            </a:pPr>
            <a:r>
              <a:t/>
            </a:r>
            <a:endParaRPr/>
          </a:p>
          <a:p>
            <a:pPr indent="0" lvl="2" marL="914400" marR="0" rtl="0" algn="l">
              <a:lnSpc>
                <a:spcPct val="100000"/>
              </a:lnSpc>
              <a:spcBef>
                <a:spcPts val="0"/>
              </a:spcBef>
              <a:spcAft>
                <a:spcPts val="0"/>
              </a:spcAft>
              <a:buClr>
                <a:schemeClr val="dk1"/>
              </a:buClr>
              <a:buFont typeface="Calibri"/>
              <a:buNone/>
            </a:pPr>
            <a:r>
              <a:t/>
            </a:r>
            <a:endParaRPr/>
          </a:p>
          <a:p>
            <a:pPr indent="0" lvl="3" marL="1371600" marR="0" rtl="0" algn="l">
              <a:lnSpc>
                <a:spcPct val="100000"/>
              </a:lnSpc>
              <a:spcBef>
                <a:spcPts val="0"/>
              </a:spcBef>
              <a:spcAft>
                <a:spcPts val="0"/>
              </a:spcAft>
              <a:buClr>
                <a:schemeClr val="dk1"/>
              </a:buClr>
              <a:buFont typeface="Calibri"/>
              <a:buNone/>
            </a:pPr>
            <a:r>
              <a:t/>
            </a:r>
            <a:endParaRPr/>
          </a:p>
          <a:p>
            <a:pPr indent="0" lvl="4" marL="1828800" marR="0" rtl="0" algn="l">
              <a:lnSpc>
                <a:spcPct val="100000"/>
              </a:lnSpc>
              <a:spcBef>
                <a:spcPts val="0"/>
              </a:spcBef>
              <a:spcAft>
                <a:spcPts val="0"/>
              </a:spcAft>
              <a:buClr>
                <a:schemeClr val="dk1"/>
              </a:buClr>
              <a:buFont typeface="Calibri"/>
              <a:buNone/>
            </a:pPr>
            <a:r>
              <a:t/>
            </a:r>
            <a:endParaRPr/>
          </a:p>
          <a:p>
            <a:pPr indent="0" lvl="5" marL="2286000" marR="0" rtl="0" algn="l">
              <a:lnSpc>
                <a:spcPct val="100000"/>
              </a:lnSpc>
              <a:spcBef>
                <a:spcPts val="0"/>
              </a:spcBef>
              <a:spcAft>
                <a:spcPts val="0"/>
              </a:spcAft>
              <a:buClr>
                <a:schemeClr val="dk1"/>
              </a:buClr>
              <a:buFont typeface="Calibri"/>
              <a:buNone/>
            </a:pPr>
            <a:r>
              <a:t/>
            </a:r>
            <a:endParaRPr/>
          </a:p>
          <a:p>
            <a:pPr indent="0" lvl="6" marL="2743200" marR="0" rtl="0" algn="l">
              <a:lnSpc>
                <a:spcPct val="100000"/>
              </a:lnSpc>
              <a:spcBef>
                <a:spcPts val="0"/>
              </a:spcBef>
              <a:spcAft>
                <a:spcPts val="0"/>
              </a:spcAft>
              <a:buClr>
                <a:schemeClr val="dk1"/>
              </a:buClr>
              <a:buFont typeface="Calibri"/>
              <a:buNone/>
            </a:pPr>
            <a:r>
              <a:t/>
            </a:r>
            <a:endParaRPr/>
          </a:p>
          <a:p>
            <a:pPr indent="0" lvl="7" marL="3200400" marR="0" rtl="0" algn="l">
              <a:lnSpc>
                <a:spcPct val="100000"/>
              </a:lnSpc>
              <a:spcBef>
                <a:spcPts val="0"/>
              </a:spcBef>
              <a:spcAft>
                <a:spcPts val="0"/>
              </a:spcAft>
              <a:buClr>
                <a:schemeClr val="dk1"/>
              </a:buClr>
              <a:buFont typeface="Calibri"/>
              <a:buNone/>
            </a:pPr>
            <a:r>
              <a:t/>
            </a:r>
            <a:endParaRPr/>
          </a:p>
          <a:p>
            <a:pPr indent="0" lvl="8" marL="3657600" marR="0" rtl="0" algn="l">
              <a:lnSpc>
                <a:spcPct val="100000"/>
              </a:lnSpc>
              <a:spcBef>
                <a:spcPts val="0"/>
              </a:spcBef>
              <a:spcAft>
                <a:spcPts val="0"/>
              </a:spcAft>
              <a:buClr>
                <a:schemeClr val="dk1"/>
              </a:buClr>
              <a:buFont typeface="Calibri"/>
              <a:buNone/>
            </a:pPr>
            <a:r>
              <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VERTICAL_TEXT">
    <p:spTree>
      <p:nvGrpSpPr>
        <p:cNvPr id="179" name="Shape 179"/>
        <p:cNvGrpSpPr/>
        <p:nvPr/>
      </p:nvGrpSpPr>
      <p:grpSpPr>
        <a:xfrm>
          <a:off x="0" y="0"/>
          <a:ext cx="0" cy="0"/>
          <a:chOff x="0" y="0"/>
          <a:chExt cx="0" cy="0"/>
        </a:xfrm>
      </p:grpSpPr>
      <p:sp>
        <p:nvSpPr>
          <p:cNvPr id="180" name="Shape 180"/>
          <p:cNvSpPr txBox="1"/>
          <p:nvPr>
            <p:ph type="title"/>
          </p:nvPr>
        </p:nvSpPr>
        <p:spPr>
          <a:xfrm>
            <a:off x="735012" y="472677"/>
            <a:ext cx="7940674" cy="857250"/>
          </a:xfrm>
          <a:prstGeom prst="rect">
            <a:avLst/>
          </a:prstGeom>
          <a:noFill/>
          <a:ln>
            <a:noFill/>
          </a:ln>
        </p:spPr>
        <p:txBody>
          <a:bodyPr anchorCtr="0" anchor="t" bIns="91425" lIns="91425" rIns="91425" tIns="91425"/>
          <a:lstStyle>
            <a:lvl1pPr lvl="0" rtl="0" algn="l">
              <a:spcBef>
                <a:spcPts val="0"/>
              </a:spcBef>
              <a:spcAft>
                <a:spcPts val="0"/>
              </a:spcAft>
              <a:defRPr/>
            </a:lvl1pPr>
            <a:lvl2pPr lvl="1" rtl="0" algn="l">
              <a:spcBef>
                <a:spcPts val="0"/>
              </a:spcBef>
              <a:spcAft>
                <a:spcPts val="0"/>
              </a:spcAft>
              <a:defRPr/>
            </a:lvl2pPr>
            <a:lvl3pPr lvl="2" rtl="0" algn="l">
              <a:spcBef>
                <a:spcPts val="0"/>
              </a:spcBef>
              <a:spcAft>
                <a:spcPts val="0"/>
              </a:spcAft>
              <a:defRPr/>
            </a:lvl3pPr>
            <a:lvl4pPr lvl="3" rtl="0" algn="l">
              <a:spcBef>
                <a:spcPts val="0"/>
              </a:spcBef>
              <a:spcAft>
                <a:spcPts val="0"/>
              </a:spcAft>
              <a:defRPr/>
            </a:lvl4pPr>
            <a:lvl5pPr lvl="4" rtl="0" algn="l">
              <a:spcBef>
                <a:spcPts val="0"/>
              </a:spcBef>
              <a:spcAft>
                <a:spcPts val="0"/>
              </a:spcAft>
              <a:defRPr/>
            </a:lvl5pPr>
            <a:lvl6pPr lvl="5" marL="457200" rtl="0" algn="l">
              <a:spcBef>
                <a:spcPts val="0"/>
              </a:spcBef>
              <a:spcAft>
                <a:spcPts val="0"/>
              </a:spcAft>
              <a:defRPr/>
            </a:lvl6pPr>
            <a:lvl7pPr lvl="6" marL="914400" rtl="0" algn="l">
              <a:spcBef>
                <a:spcPts val="0"/>
              </a:spcBef>
              <a:spcAft>
                <a:spcPts val="0"/>
              </a:spcAft>
              <a:defRPr/>
            </a:lvl7pPr>
            <a:lvl8pPr lvl="7" marL="1371600" rtl="0" algn="l">
              <a:spcBef>
                <a:spcPts val="0"/>
              </a:spcBef>
              <a:spcAft>
                <a:spcPts val="0"/>
              </a:spcAft>
              <a:defRPr/>
            </a:lvl8pPr>
            <a:lvl9pPr lvl="8" marL="1828800" rtl="0" algn="l">
              <a:spcBef>
                <a:spcPts val="0"/>
              </a:spcBef>
              <a:spcAft>
                <a:spcPts val="0"/>
              </a:spcAft>
              <a:defRPr/>
            </a:lvl9pPr>
          </a:lstStyle>
          <a:p/>
        </p:txBody>
      </p:sp>
      <p:sp>
        <p:nvSpPr>
          <p:cNvPr id="181" name="Shape 181"/>
          <p:cNvSpPr txBox="1"/>
          <p:nvPr>
            <p:ph idx="1" type="body"/>
          </p:nvPr>
        </p:nvSpPr>
        <p:spPr>
          <a:xfrm rot="5400000">
            <a:off x="3193255" y="-966391"/>
            <a:ext cx="3024186" cy="7940674"/>
          </a:xfrm>
          <a:prstGeom prst="rect">
            <a:avLst/>
          </a:prstGeom>
          <a:noFill/>
          <a:ln>
            <a:noFill/>
          </a:ln>
        </p:spPr>
        <p:txBody>
          <a:bodyPr anchorCtr="0" anchor="t" bIns="91425" lIns="91425" rIns="91425" tIns="91425"/>
          <a:lstStyle>
            <a:lvl1pPr indent="114300" lvl="0" marL="342900" rtl="0" algn="l">
              <a:spcBef>
                <a:spcPts val="560"/>
              </a:spcBef>
              <a:spcAft>
                <a:spcPts val="0"/>
              </a:spcAft>
              <a:buClr>
                <a:schemeClr val="dk1"/>
              </a:buClr>
              <a:buFont typeface="Calibri"/>
              <a:buChar char="•"/>
              <a:defRPr/>
            </a:lvl1pPr>
            <a:lvl2pPr indent="133350" lvl="1" marL="742950" rtl="0" algn="l">
              <a:spcBef>
                <a:spcPts val="520"/>
              </a:spcBef>
              <a:spcAft>
                <a:spcPts val="0"/>
              </a:spcAft>
              <a:buClr>
                <a:schemeClr val="dk1"/>
              </a:buClr>
              <a:buFont typeface="Calibri"/>
              <a:buChar char="•"/>
              <a:defRPr/>
            </a:lvl2pPr>
            <a:lvl3pPr indent="165100" lvl="2" marL="1143000" rtl="0" algn="l">
              <a:spcBef>
                <a:spcPts val="480"/>
              </a:spcBef>
              <a:spcAft>
                <a:spcPts val="0"/>
              </a:spcAft>
              <a:buClr>
                <a:schemeClr val="dk1"/>
              </a:buClr>
              <a:buFont typeface="Calibri"/>
              <a:buChar char="•"/>
              <a:defRPr/>
            </a:lvl3pPr>
            <a:lvl4pPr indent="101600" lvl="3" marL="1600200" rtl="0" algn="l">
              <a:spcBef>
                <a:spcPts val="400"/>
              </a:spcBef>
              <a:spcAft>
                <a:spcPts val="0"/>
              </a:spcAft>
              <a:buClr>
                <a:schemeClr val="dk1"/>
              </a:buClr>
              <a:buFont typeface="Calibri"/>
              <a:buChar char="•"/>
              <a:defRPr/>
            </a:lvl4pPr>
            <a:lvl5pPr indent="101600" lvl="4" marL="2057400" rtl="0" algn="l">
              <a:spcBef>
                <a:spcPts val="400"/>
              </a:spcBef>
              <a:spcAft>
                <a:spcPts val="0"/>
              </a:spcAft>
              <a:buClr>
                <a:schemeClr val="dk1"/>
              </a:buClr>
              <a:buFont typeface="Calibri"/>
              <a:buChar char="•"/>
              <a:defRPr/>
            </a:lvl5pPr>
            <a:lvl6pPr indent="101600" lvl="5" marL="2514600" rtl="0" algn="l">
              <a:spcBef>
                <a:spcPts val="400"/>
              </a:spcBef>
              <a:spcAft>
                <a:spcPts val="0"/>
              </a:spcAft>
              <a:buClr>
                <a:schemeClr val="dk1"/>
              </a:buClr>
              <a:buFont typeface="Calibri"/>
              <a:buChar char="•"/>
              <a:defRPr/>
            </a:lvl6pPr>
            <a:lvl7pPr indent="101600" lvl="6" marL="2971800" rtl="0" algn="l">
              <a:spcBef>
                <a:spcPts val="400"/>
              </a:spcBef>
              <a:spcAft>
                <a:spcPts val="0"/>
              </a:spcAft>
              <a:buClr>
                <a:schemeClr val="dk1"/>
              </a:buClr>
              <a:buFont typeface="Calibri"/>
              <a:buChar char="•"/>
              <a:defRPr/>
            </a:lvl7pPr>
            <a:lvl8pPr indent="101600" lvl="7" marL="3429000" rtl="0" algn="l">
              <a:spcBef>
                <a:spcPts val="400"/>
              </a:spcBef>
              <a:spcAft>
                <a:spcPts val="0"/>
              </a:spcAft>
              <a:buClr>
                <a:schemeClr val="dk1"/>
              </a:buClr>
              <a:buFont typeface="Calibri"/>
              <a:buChar char="•"/>
              <a:defRPr/>
            </a:lvl8pPr>
            <a:lvl9pPr indent="101600" lvl="8" marL="3886200" rtl="0" algn="l">
              <a:spcBef>
                <a:spcPts val="400"/>
              </a:spcBef>
              <a:spcAft>
                <a:spcPts val="0"/>
              </a:spcAft>
              <a:buClr>
                <a:schemeClr val="dk1"/>
              </a:buClr>
              <a:buFont typeface="Calibri"/>
              <a:buChar char="•"/>
              <a:defRPr/>
            </a:lvl9pPr>
          </a:lstStyle>
          <a:p/>
        </p:txBody>
      </p:sp>
      <p:sp>
        <p:nvSpPr>
          <p:cNvPr id="182" name="Shape 182"/>
          <p:cNvSpPr txBox="1"/>
          <p:nvPr>
            <p:ph idx="10" type="dt"/>
          </p:nvPr>
        </p:nvSpPr>
        <p:spPr>
          <a:xfrm>
            <a:off x="457200" y="4683918"/>
            <a:ext cx="2133598" cy="357186"/>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183" name="Shape 183"/>
          <p:cNvSpPr txBox="1"/>
          <p:nvPr>
            <p:ph idx="11" type="ftr"/>
          </p:nvPr>
        </p:nvSpPr>
        <p:spPr>
          <a:xfrm>
            <a:off x="3124200" y="4683918"/>
            <a:ext cx="2895600" cy="357186"/>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184" name="Shape 184"/>
          <p:cNvSpPr txBox="1"/>
          <p:nvPr>
            <p:ph idx="12" type="sldNum"/>
          </p:nvPr>
        </p:nvSpPr>
        <p:spPr>
          <a:xfrm>
            <a:off x="6553200" y="4683918"/>
            <a:ext cx="2133598" cy="357186"/>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Font typeface="Calibri"/>
              <a:buNone/>
            </a:pPr>
            <a:r>
              <a:t/>
            </a:r>
            <a:endParaRPr/>
          </a:p>
          <a:p>
            <a:pPr indent="0" lvl="1" marL="457200" marR="0" rtl="0" algn="l">
              <a:lnSpc>
                <a:spcPct val="100000"/>
              </a:lnSpc>
              <a:spcBef>
                <a:spcPts val="0"/>
              </a:spcBef>
              <a:spcAft>
                <a:spcPts val="0"/>
              </a:spcAft>
              <a:buClr>
                <a:schemeClr val="dk1"/>
              </a:buClr>
              <a:buFont typeface="Calibri"/>
              <a:buNone/>
            </a:pPr>
            <a:r>
              <a:t/>
            </a:r>
            <a:endParaRPr/>
          </a:p>
          <a:p>
            <a:pPr indent="0" lvl="2" marL="914400" marR="0" rtl="0" algn="l">
              <a:lnSpc>
                <a:spcPct val="100000"/>
              </a:lnSpc>
              <a:spcBef>
                <a:spcPts val="0"/>
              </a:spcBef>
              <a:spcAft>
                <a:spcPts val="0"/>
              </a:spcAft>
              <a:buClr>
                <a:schemeClr val="dk1"/>
              </a:buClr>
              <a:buFont typeface="Calibri"/>
              <a:buNone/>
            </a:pPr>
            <a:r>
              <a:t/>
            </a:r>
            <a:endParaRPr/>
          </a:p>
          <a:p>
            <a:pPr indent="0" lvl="3" marL="1371600" marR="0" rtl="0" algn="l">
              <a:lnSpc>
                <a:spcPct val="100000"/>
              </a:lnSpc>
              <a:spcBef>
                <a:spcPts val="0"/>
              </a:spcBef>
              <a:spcAft>
                <a:spcPts val="0"/>
              </a:spcAft>
              <a:buClr>
                <a:schemeClr val="dk1"/>
              </a:buClr>
              <a:buFont typeface="Calibri"/>
              <a:buNone/>
            </a:pPr>
            <a:r>
              <a:t/>
            </a:r>
            <a:endParaRPr/>
          </a:p>
          <a:p>
            <a:pPr indent="0" lvl="4" marL="1828800" marR="0" rtl="0" algn="l">
              <a:lnSpc>
                <a:spcPct val="100000"/>
              </a:lnSpc>
              <a:spcBef>
                <a:spcPts val="0"/>
              </a:spcBef>
              <a:spcAft>
                <a:spcPts val="0"/>
              </a:spcAft>
              <a:buClr>
                <a:schemeClr val="dk1"/>
              </a:buClr>
              <a:buFont typeface="Calibri"/>
              <a:buNone/>
            </a:pPr>
            <a:r>
              <a:t/>
            </a:r>
            <a:endParaRPr/>
          </a:p>
          <a:p>
            <a:pPr indent="0" lvl="5" marL="2286000" marR="0" rtl="0" algn="l">
              <a:lnSpc>
                <a:spcPct val="100000"/>
              </a:lnSpc>
              <a:spcBef>
                <a:spcPts val="0"/>
              </a:spcBef>
              <a:spcAft>
                <a:spcPts val="0"/>
              </a:spcAft>
              <a:buClr>
                <a:schemeClr val="dk1"/>
              </a:buClr>
              <a:buFont typeface="Calibri"/>
              <a:buNone/>
            </a:pPr>
            <a:r>
              <a:t/>
            </a:r>
            <a:endParaRPr/>
          </a:p>
          <a:p>
            <a:pPr indent="0" lvl="6" marL="2743200" marR="0" rtl="0" algn="l">
              <a:lnSpc>
                <a:spcPct val="100000"/>
              </a:lnSpc>
              <a:spcBef>
                <a:spcPts val="0"/>
              </a:spcBef>
              <a:spcAft>
                <a:spcPts val="0"/>
              </a:spcAft>
              <a:buClr>
                <a:schemeClr val="dk1"/>
              </a:buClr>
              <a:buFont typeface="Calibri"/>
              <a:buNone/>
            </a:pPr>
            <a:r>
              <a:t/>
            </a:r>
            <a:endParaRPr/>
          </a:p>
          <a:p>
            <a:pPr indent="0" lvl="7" marL="3200400" marR="0" rtl="0" algn="l">
              <a:lnSpc>
                <a:spcPct val="100000"/>
              </a:lnSpc>
              <a:spcBef>
                <a:spcPts val="0"/>
              </a:spcBef>
              <a:spcAft>
                <a:spcPts val="0"/>
              </a:spcAft>
              <a:buClr>
                <a:schemeClr val="dk1"/>
              </a:buClr>
              <a:buFont typeface="Calibri"/>
              <a:buNone/>
            </a:pPr>
            <a:r>
              <a:t/>
            </a:r>
            <a:endParaRPr/>
          </a:p>
          <a:p>
            <a:pPr indent="0" lvl="8" marL="3657600" marR="0" rtl="0" algn="l">
              <a:lnSpc>
                <a:spcPct val="100000"/>
              </a:lnSpc>
              <a:spcBef>
                <a:spcPts val="0"/>
              </a:spcBef>
              <a:spcAft>
                <a:spcPts val="0"/>
              </a:spcAft>
              <a:buClr>
                <a:schemeClr val="dk1"/>
              </a:buClr>
              <a:buFont typeface="Calibri"/>
              <a:buNone/>
            </a:pPr>
            <a:r>
              <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_TITLE_AND_VERTICAL_TEXT">
    <p:spTree>
      <p:nvGrpSpPr>
        <p:cNvPr id="185" name="Shape 185"/>
        <p:cNvGrpSpPr/>
        <p:nvPr/>
      </p:nvGrpSpPr>
      <p:grpSpPr>
        <a:xfrm>
          <a:off x="0" y="0"/>
          <a:ext cx="0" cy="0"/>
          <a:chOff x="0" y="0"/>
          <a:chExt cx="0" cy="0"/>
        </a:xfrm>
      </p:grpSpPr>
      <p:sp>
        <p:nvSpPr>
          <p:cNvPr id="186" name="Shape 186"/>
          <p:cNvSpPr txBox="1"/>
          <p:nvPr>
            <p:ph type="title"/>
          </p:nvPr>
        </p:nvSpPr>
        <p:spPr>
          <a:xfrm rot="5400000">
            <a:off x="5661818" y="1502171"/>
            <a:ext cx="4043360" cy="1984374"/>
          </a:xfrm>
          <a:prstGeom prst="rect">
            <a:avLst/>
          </a:prstGeom>
          <a:noFill/>
          <a:ln>
            <a:noFill/>
          </a:ln>
        </p:spPr>
        <p:txBody>
          <a:bodyPr anchorCtr="0" anchor="t" bIns="91425" lIns="91425" rIns="91425" tIns="91425"/>
          <a:lstStyle>
            <a:lvl1pPr lvl="0" rtl="0" algn="l">
              <a:spcBef>
                <a:spcPts val="0"/>
              </a:spcBef>
              <a:spcAft>
                <a:spcPts val="0"/>
              </a:spcAft>
              <a:defRPr/>
            </a:lvl1pPr>
            <a:lvl2pPr lvl="1" rtl="0" algn="l">
              <a:spcBef>
                <a:spcPts val="0"/>
              </a:spcBef>
              <a:spcAft>
                <a:spcPts val="0"/>
              </a:spcAft>
              <a:defRPr/>
            </a:lvl2pPr>
            <a:lvl3pPr lvl="2" rtl="0" algn="l">
              <a:spcBef>
                <a:spcPts val="0"/>
              </a:spcBef>
              <a:spcAft>
                <a:spcPts val="0"/>
              </a:spcAft>
              <a:defRPr/>
            </a:lvl3pPr>
            <a:lvl4pPr lvl="3" rtl="0" algn="l">
              <a:spcBef>
                <a:spcPts val="0"/>
              </a:spcBef>
              <a:spcAft>
                <a:spcPts val="0"/>
              </a:spcAft>
              <a:defRPr/>
            </a:lvl4pPr>
            <a:lvl5pPr lvl="4" rtl="0" algn="l">
              <a:spcBef>
                <a:spcPts val="0"/>
              </a:spcBef>
              <a:spcAft>
                <a:spcPts val="0"/>
              </a:spcAft>
              <a:defRPr/>
            </a:lvl5pPr>
            <a:lvl6pPr lvl="5" marL="457200" rtl="0" algn="l">
              <a:spcBef>
                <a:spcPts val="0"/>
              </a:spcBef>
              <a:spcAft>
                <a:spcPts val="0"/>
              </a:spcAft>
              <a:defRPr/>
            </a:lvl6pPr>
            <a:lvl7pPr lvl="6" marL="914400" rtl="0" algn="l">
              <a:spcBef>
                <a:spcPts val="0"/>
              </a:spcBef>
              <a:spcAft>
                <a:spcPts val="0"/>
              </a:spcAft>
              <a:defRPr/>
            </a:lvl7pPr>
            <a:lvl8pPr lvl="7" marL="1371600" rtl="0" algn="l">
              <a:spcBef>
                <a:spcPts val="0"/>
              </a:spcBef>
              <a:spcAft>
                <a:spcPts val="0"/>
              </a:spcAft>
              <a:defRPr/>
            </a:lvl8pPr>
            <a:lvl9pPr lvl="8" marL="1828800" rtl="0" algn="l">
              <a:spcBef>
                <a:spcPts val="0"/>
              </a:spcBef>
              <a:spcAft>
                <a:spcPts val="0"/>
              </a:spcAft>
              <a:defRPr/>
            </a:lvl9pPr>
          </a:lstStyle>
          <a:p/>
        </p:txBody>
      </p:sp>
      <p:sp>
        <p:nvSpPr>
          <p:cNvPr id="187" name="Shape 187"/>
          <p:cNvSpPr txBox="1"/>
          <p:nvPr>
            <p:ph idx="1" type="body"/>
          </p:nvPr>
        </p:nvSpPr>
        <p:spPr>
          <a:xfrm rot="5400000">
            <a:off x="1615279" y="-407591"/>
            <a:ext cx="4043360" cy="5803900"/>
          </a:xfrm>
          <a:prstGeom prst="rect">
            <a:avLst/>
          </a:prstGeom>
          <a:noFill/>
          <a:ln>
            <a:noFill/>
          </a:ln>
        </p:spPr>
        <p:txBody>
          <a:bodyPr anchorCtr="0" anchor="t" bIns="91425" lIns="91425" rIns="91425" tIns="91425"/>
          <a:lstStyle>
            <a:lvl1pPr indent="114300" lvl="0" marL="342900" rtl="0" algn="l">
              <a:spcBef>
                <a:spcPts val="560"/>
              </a:spcBef>
              <a:spcAft>
                <a:spcPts val="0"/>
              </a:spcAft>
              <a:buClr>
                <a:schemeClr val="dk1"/>
              </a:buClr>
              <a:buFont typeface="Calibri"/>
              <a:buChar char="•"/>
              <a:defRPr/>
            </a:lvl1pPr>
            <a:lvl2pPr indent="133350" lvl="1" marL="742950" rtl="0" algn="l">
              <a:spcBef>
                <a:spcPts val="520"/>
              </a:spcBef>
              <a:spcAft>
                <a:spcPts val="0"/>
              </a:spcAft>
              <a:buClr>
                <a:schemeClr val="dk1"/>
              </a:buClr>
              <a:buFont typeface="Calibri"/>
              <a:buChar char="•"/>
              <a:defRPr/>
            </a:lvl2pPr>
            <a:lvl3pPr indent="165100" lvl="2" marL="1143000" rtl="0" algn="l">
              <a:spcBef>
                <a:spcPts val="480"/>
              </a:spcBef>
              <a:spcAft>
                <a:spcPts val="0"/>
              </a:spcAft>
              <a:buClr>
                <a:schemeClr val="dk1"/>
              </a:buClr>
              <a:buFont typeface="Calibri"/>
              <a:buChar char="•"/>
              <a:defRPr/>
            </a:lvl3pPr>
            <a:lvl4pPr indent="101600" lvl="3" marL="1600200" rtl="0" algn="l">
              <a:spcBef>
                <a:spcPts val="400"/>
              </a:spcBef>
              <a:spcAft>
                <a:spcPts val="0"/>
              </a:spcAft>
              <a:buClr>
                <a:schemeClr val="dk1"/>
              </a:buClr>
              <a:buFont typeface="Calibri"/>
              <a:buChar char="•"/>
              <a:defRPr/>
            </a:lvl4pPr>
            <a:lvl5pPr indent="101600" lvl="4" marL="2057400" rtl="0" algn="l">
              <a:spcBef>
                <a:spcPts val="400"/>
              </a:spcBef>
              <a:spcAft>
                <a:spcPts val="0"/>
              </a:spcAft>
              <a:buClr>
                <a:schemeClr val="dk1"/>
              </a:buClr>
              <a:buFont typeface="Calibri"/>
              <a:buChar char="•"/>
              <a:defRPr/>
            </a:lvl5pPr>
            <a:lvl6pPr indent="101600" lvl="5" marL="2514600" rtl="0" algn="l">
              <a:spcBef>
                <a:spcPts val="400"/>
              </a:spcBef>
              <a:spcAft>
                <a:spcPts val="0"/>
              </a:spcAft>
              <a:buClr>
                <a:schemeClr val="dk1"/>
              </a:buClr>
              <a:buFont typeface="Calibri"/>
              <a:buChar char="•"/>
              <a:defRPr/>
            </a:lvl6pPr>
            <a:lvl7pPr indent="101600" lvl="6" marL="2971800" rtl="0" algn="l">
              <a:spcBef>
                <a:spcPts val="400"/>
              </a:spcBef>
              <a:spcAft>
                <a:spcPts val="0"/>
              </a:spcAft>
              <a:buClr>
                <a:schemeClr val="dk1"/>
              </a:buClr>
              <a:buFont typeface="Calibri"/>
              <a:buChar char="•"/>
              <a:defRPr/>
            </a:lvl7pPr>
            <a:lvl8pPr indent="101600" lvl="7" marL="3429000" rtl="0" algn="l">
              <a:spcBef>
                <a:spcPts val="400"/>
              </a:spcBef>
              <a:spcAft>
                <a:spcPts val="0"/>
              </a:spcAft>
              <a:buClr>
                <a:schemeClr val="dk1"/>
              </a:buClr>
              <a:buFont typeface="Calibri"/>
              <a:buChar char="•"/>
              <a:defRPr/>
            </a:lvl8pPr>
            <a:lvl9pPr indent="101600" lvl="8" marL="3886200" rtl="0" algn="l">
              <a:spcBef>
                <a:spcPts val="400"/>
              </a:spcBef>
              <a:spcAft>
                <a:spcPts val="0"/>
              </a:spcAft>
              <a:buClr>
                <a:schemeClr val="dk1"/>
              </a:buClr>
              <a:buFont typeface="Calibri"/>
              <a:buChar char="•"/>
              <a:defRPr/>
            </a:lvl9pPr>
          </a:lstStyle>
          <a:p/>
        </p:txBody>
      </p:sp>
      <p:sp>
        <p:nvSpPr>
          <p:cNvPr id="188" name="Shape 188"/>
          <p:cNvSpPr txBox="1"/>
          <p:nvPr>
            <p:ph idx="10" type="dt"/>
          </p:nvPr>
        </p:nvSpPr>
        <p:spPr>
          <a:xfrm>
            <a:off x="457200" y="4683918"/>
            <a:ext cx="2133598" cy="357186"/>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189" name="Shape 189"/>
          <p:cNvSpPr txBox="1"/>
          <p:nvPr>
            <p:ph idx="11" type="ftr"/>
          </p:nvPr>
        </p:nvSpPr>
        <p:spPr>
          <a:xfrm>
            <a:off x="3124200" y="4683918"/>
            <a:ext cx="2895600" cy="357186"/>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190" name="Shape 190"/>
          <p:cNvSpPr txBox="1"/>
          <p:nvPr>
            <p:ph idx="12" type="sldNum"/>
          </p:nvPr>
        </p:nvSpPr>
        <p:spPr>
          <a:xfrm>
            <a:off x="6553200" y="4683918"/>
            <a:ext cx="2133598" cy="357186"/>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Font typeface="Calibri"/>
              <a:buNone/>
            </a:pPr>
            <a:r>
              <a:t/>
            </a:r>
            <a:endParaRPr/>
          </a:p>
          <a:p>
            <a:pPr indent="0" lvl="1" marL="457200" marR="0" rtl="0" algn="l">
              <a:lnSpc>
                <a:spcPct val="100000"/>
              </a:lnSpc>
              <a:spcBef>
                <a:spcPts val="0"/>
              </a:spcBef>
              <a:spcAft>
                <a:spcPts val="0"/>
              </a:spcAft>
              <a:buClr>
                <a:schemeClr val="dk1"/>
              </a:buClr>
              <a:buFont typeface="Calibri"/>
              <a:buNone/>
            </a:pPr>
            <a:r>
              <a:t/>
            </a:r>
            <a:endParaRPr/>
          </a:p>
          <a:p>
            <a:pPr indent="0" lvl="2" marL="914400" marR="0" rtl="0" algn="l">
              <a:lnSpc>
                <a:spcPct val="100000"/>
              </a:lnSpc>
              <a:spcBef>
                <a:spcPts val="0"/>
              </a:spcBef>
              <a:spcAft>
                <a:spcPts val="0"/>
              </a:spcAft>
              <a:buClr>
                <a:schemeClr val="dk1"/>
              </a:buClr>
              <a:buFont typeface="Calibri"/>
              <a:buNone/>
            </a:pPr>
            <a:r>
              <a:t/>
            </a:r>
            <a:endParaRPr/>
          </a:p>
          <a:p>
            <a:pPr indent="0" lvl="3" marL="1371600" marR="0" rtl="0" algn="l">
              <a:lnSpc>
                <a:spcPct val="100000"/>
              </a:lnSpc>
              <a:spcBef>
                <a:spcPts val="0"/>
              </a:spcBef>
              <a:spcAft>
                <a:spcPts val="0"/>
              </a:spcAft>
              <a:buClr>
                <a:schemeClr val="dk1"/>
              </a:buClr>
              <a:buFont typeface="Calibri"/>
              <a:buNone/>
            </a:pPr>
            <a:r>
              <a:t/>
            </a:r>
            <a:endParaRPr/>
          </a:p>
          <a:p>
            <a:pPr indent="0" lvl="4" marL="1828800" marR="0" rtl="0" algn="l">
              <a:lnSpc>
                <a:spcPct val="100000"/>
              </a:lnSpc>
              <a:spcBef>
                <a:spcPts val="0"/>
              </a:spcBef>
              <a:spcAft>
                <a:spcPts val="0"/>
              </a:spcAft>
              <a:buClr>
                <a:schemeClr val="dk1"/>
              </a:buClr>
              <a:buFont typeface="Calibri"/>
              <a:buNone/>
            </a:pPr>
            <a:r>
              <a:t/>
            </a:r>
            <a:endParaRPr/>
          </a:p>
          <a:p>
            <a:pPr indent="0" lvl="5" marL="2286000" marR="0" rtl="0" algn="l">
              <a:lnSpc>
                <a:spcPct val="100000"/>
              </a:lnSpc>
              <a:spcBef>
                <a:spcPts val="0"/>
              </a:spcBef>
              <a:spcAft>
                <a:spcPts val="0"/>
              </a:spcAft>
              <a:buClr>
                <a:schemeClr val="dk1"/>
              </a:buClr>
              <a:buFont typeface="Calibri"/>
              <a:buNone/>
            </a:pPr>
            <a:r>
              <a:t/>
            </a:r>
            <a:endParaRPr/>
          </a:p>
          <a:p>
            <a:pPr indent="0" lvl="6" marL="2743200" marR="0" rtl="0" algn="l">
              <a:lnSpc>
                <a:spcPct val="100000"/>
              </a:lnSpc>
              <a:spcBef>
                <a:spcPts val="0"/>
              </a:spcBef>
              <a:spcAft>
                <a:spcPts val="0"/>
              </a:spcAft>
              <a:buClr>
                <a:schemeClr val="dk1"/>
              </a:buClr>
              <a:buFont typeface="Calibri"/>
              <a:buNone/>
            </a:pPr>
            <a:r>
              <a:t/>
            </a:r>
            <a:endParaRPr/>
          </a:p>
          <a:p>
            <a:pPr indent="0" lvl="7" marL="3200400" marR="0" rtl="0" algn="l">
              <a:lnSpc>
                <a:spcPct val="100000"/>
              </a:lnSpc>
              <a:spcBef>
                <a:spcPts val="0"/>
              </a:spcBef>
              <a:spcAft>
                <a:spcPts val="0"/>
              </a:spcAft>
              <a:buClr>
                <a:schemeClr val="dk1"/>
              </a:buClr>
              <a:buFont typeface="Calibri"/>
              <a:buNone/>
            </a:pPr>
            <a:r>
              <a:t/>
            </a:r>
            <a:endParaRPr/>
          </a:p>
          <a:p>
            <a:pPr indent="0" lvl="8" marL="3657600" marR="0" rtl="0" algn="l">
              <a:lnSpc>
                <a:spcPct val="100000"/>
              </a:lnSpc>
              <a:spcBef>
                <a:spcPts val="0"/>
              </a:spcBef>
              <a:spcAft>
                <a:spcPts val="0"/>
              </a:spcAft>
              <a:buClr>
                <a:schemeClr val="dk1"/>
              </a:buClr>
              <a:buFont typeface="Calibri"/>
              <a:buNone/>
            </a:pPr>
            <a:r>
              <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p:spTree>
      <p:nvGrpSpPr>
        <p:cNvPr id="199" name="Shape 199"/>
        <p:cNvGrpSpPr/>
        <p:nvPr/>
      </p:nvGrpSpPr>
      <p:grpSpPr>
        <a:xfrm>
          <a:off x="0" y="0"/>
          <a:ext cx="0" cy="0"/>
          <a:chOff x="0" y="0"/>
          <a:chExt cx="0" cy="0"/>
        </a:xfrm>
      </p:grpSpPr>
      <p:sp>
        <p:nvSpPr>
          <p:cNvPr id="200" name="Shape 200"/>
          <p:cNvSpPr txBox="1"/>
          <p:nvPr>
            <p:ph type="ctrTitle"/>
          </p:nvPr>
        </p:nvSpPr>
        <p:spPr>
          <a:xfrm>
            <a:off x="685800" y="1597818"/>
            <a:ext cx="7772400" cy="1102517"/>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a:lvl1pPr>
            <a:lvl2pPr indent="0" lvl="1" marL="0" marR="0" rtl="0" algn="l">
              <a:lnSpc>
                <a:spcPct val="100000"/>
              </a:lnSpc>
              <a:spcBef>
                <a:spcPts val="0"/>
              </a:spcBef>
              <a:spcAft>
                <a:spcPts val="0"/>
              </a:spcAft>
              <a:buClr>
                <a:schemeClr val="dk1"/>
              </a:buClr>
              <a:buFont typeface="Calibri"/>
              <a:buNone/>
              <a:defRPr/>
            </a:lvl2pPr>
            <a:lvl3pPr indent="0" lvl="2" marL="0" marR="0" rtl="0" algn="l">
              <a:spcBef>
                <a:spcPts val="0"/>
              </a:spcBef>
              <a:spcAft>
                <a:spcPts val="0"/>
              </a:spcAft>
              <a:defRPr/>
            </a:lvl3pPr>
            <a:lvl4pPr indent="0" lvl="3" marL="0" marR="0" rtl="0" algn="l">
              <a:spcBef>
                <a:spcPts val="0"/>
              </a:spcBef>
              <a:spcAft>
                <a:spcPts val="0"/>
              </a:spcAft>
              <a:defRPr/>
            </a:lvl4pPr>
            <a:lvl5pPr indent="0" lvl="4" marL="0" marR="0" rtl="0" algn="l">
              <a:spcBef>
                <a:spcPts val="0"/>
              </a:spcBef>
              <a:spcAft>
                <a:spcPts val="0"/>
              </a:spcAft>
              <a:defRPr/>
            </a:lvl5pPr>
            <a:lvl6pPr indent="0" lvl="5" marL="457200" marR="0" rtl="0" algn="l">
              <a:spcBef>
                <a:spcPts val="0"/>
              </a:spcBef>
              <a:spcAft>
                <a:spcPts val="0"/>
              </a:spcAft>
              <a:defRPr/>
            </a:lvl6pPr>
            <a:lvl7pPr indent="0" lvl="6" marL="914400" marR="0" rtl="0" algn="l">
              <a:spcBef>
                <a:spcPts val="0"/>
              </a:spcBef>
              <a:spcAft>
                <a:spcPts val="0"/>
              </a:spcAft>
              <a:defRPr/>
            </a:lvl7pPr>
            <a:lvl8pPr indent="0" lvl="7" marL="1371600" marR="0" rtl="0" algn="l">
              <a:spcBef>
                <a:spcPts val="0"/>
              </a:spcBef>
              <a:spcAft>
                <a:spcPts val="0"/>
              </a:spcAft>
              <a:defRPr/>
            </a:lvl8pPr>
            <a:lvl9pPr indent="0" lvl="8" marL="1828800" marR="0" rtl="0" algn="l">
              <a:spcBef>
                <a:spcPts val="0"/>
              </a:spcBef>
              <a:spcAft>
                <a:spcPts val="0"/>
              </a:spcAft>
              <a:defRPr/>
            </a:lvl9pPr>
          </a:lstStyle>
          <a:p/>
        </p:txBody>
      </p:sp>
      <p:sp>
        <p:nvSpPr>
          <p:cNvPr id="201" name="Shape 201"/>
          <p:cNvSpPr txBox="1"/>
          <p:nvPr>
            <p:ph idx="1" type="subTitle"/>
          </p:nvPr>
        </p:nvSpPr>
        <p:spPr>
          <a:xfrm>
            <a:off x="1371600" y="2914650"/>
            <a:ext cx="6400799" cy="1314450"/>
          </a:xfrm>
          <a:prstGeom prst="rect">
            <a:avLst/>
          </a:prstGeom>
          <a:noFill/>
          <a:ln>
            <a:noFill/>
          </a:ln>
        </p:spPr>
        <p:txBody>
          <a:bodyPr anchorCtr="0" anchor="t" bIns="91425" lIns="91425" rIns="91425" tIns="91425"/>
          <a:lstStyle>
            <a:lvl1pPr indent="0" lvl="0" marL="0" marR="0" rtl="0" algn="ctr">
              <a:lnSpc>
                <a:spcPct val="100000"/>
              </a:lnSpc>
              <a:spcBef>
                <a:spcPts val="560"/>
              </a:spcBef>
              <a:spcAft>
                <a:spcPts val="0"/>
              </a:spcAft>
              <a:buClr>
                <a:schemeClr val="dk1"/>
              </a:buClr>
              <a:buFont typeface="Calibri"/>
              <a:buNone/>
              <a:defRPr/>
            </a:lvl1pPr>
            <a:lvl2pPr indent="0" lvl="1" marL="457200" marR="0" rtl="0" algn="ctr">
              <a:lnSpc>
                <a:spcPct val="100000"/>
              </a:lnSpc>
              <a:spcBef>
                <a:spcPts val="520"/>
              </a:spcBef>
              <a:spcAft>
                <a:spcPts val="0"/>
              </a:spcAft>
              <a:buClr>
                <a:schemeClr val="dk1"/>
              </a:buClr>
              <a:buFont typeface="Calibri"/>
              <a:buNone/>
              <a:defRPr/>
            </a:lvl2pPr>
            <a:lvl3pPr indent="0" lvl="2" marL="914400" marR="0" rtl="0" algn="ctr">
              <a:lnSpc>
                <a:spcPct val="100000"/>
              </a:lnSpc>
              <a:spcBef>
                <a:spcPts val="480"/>
              </a:spcBef>
              <a:spcAft>
                <a:spcPts val="0"/>
              </a:spcAft>
              <a:buClr>
                <a:schemeClr val="dk1"/>
              </a:buClr>
              <a:buFont typeface="Calibri"/>
              <a:buNone/>
              <a:defRPr/>
            </a:lvl3pPr>
            <a:lvl4pPr indent="0" lvl="3" marL="1371600" marR="0" rtl="0" algn="ctr">
              <a:lnSpc>
                <a:spcPct val="100000"/>
              </a:lnSpc>
              <a:spcBef>
                <a:spcPts val="400"/>
              </a:spcBef>
              <a:spcAft>
                <a:spcPts val="0"/>
              </a:spcAft>
              <a:buClr>
                <a:schemeClr val="dk1"/>
              </a:buClr>
              <a:buFont typeface="Calibri"/>
              <a:buNone/>
              <a:defRPr/>
            </a:lvl4pPr>
            <a:lvl5pPr indent="0" lvl="4" marL="1828800" marR="0" rtl="0" algn="ctr">
              <a:lnSpc>
                <a:spcPct val="100000"/>
              </a:lnSpc>
              <a:spcBef>
                <a:spcPts val="400"/>
              </a:spcBef>
              <a:spcAft>
                <a:spcPts val="0"/>
              </a:spcAft>
              <a:buClr>
                <a:schemeClr val="dk1"/>
              </a:buClr>
              <a:buFont typeface="Calibri"/>
              <a:buNone/>
              <a:defRPr/>
            </a:lvl5pPr>
            <a:lvl6pPr indent="0" lvl="5" marL="2286000" marR="0" rtl="0" algn="ctr">
              <a:lnSpc>
                <a:spcPct val="100000"/>
              </a:lnSpc>
              <a:spcBef>
                <a:spcPts val="400"/>
              </a:spcBef>
              <a:spcAft>
                <a:spcPts val="0"/>
              </a:spcAft>
              <a:buClr>
                <a:schemeClr val="dk1"/>
              </a:buClr>
              <a:buFont typeface="Calibri"/>
              <a:buNone/>
              <a:defRPr/>
            </a:lvl6pPr>
            <a:lvl7pPr indent="0" lvl="6" marL="2743200" marR="0" rtl="0" algn="ctr">
              <a:lnSpc>
                <a:spcPct val="100000"/>
              </a:lnSpc>
              <a:spcBef>
                <a:spcPts val="400"/>
              </a:spcBef>
              <a:spcAft>
                <a:spcPts val="0"/>
              </a:spcAft>
              <a:buClr>
                <a:schemeClr val="dk1"/>
              </a:buClr>
              <a:buFont typeface="Calibri"/>
              <a:buNone/>
              <a:defRPr/>
            </a:lvl7pPr>
            <a:lvl8pPr indent="0" lvl="7" marL="3200400" marR="0" rtl="0" algn="ctr">
              <a:lnSpc>
                <a:spcPct val="100000"/>
              </a:lnSpc>
              <a:spcBef>
                <a:spcPts val="400"/>
              </a:spcBef>
              <a:spcAft>
                <a:spcPts val="0"/>
              </a:spcAft>
              <a:buClr>
                <a:schemeClr val="dk1"/>
              </a:buClr>
              <a:buFont typeface="Calibri"/>
              <a:buNone/>
              <a:defRPr/>
            </a:lvl8pPr>
            <a:lvl9pPr indent="0" lvl="8" marL="3657600" marR="0" rtl="0" algn="ctr">
              <a:lnSpc>
                <a:spcPct val="100000"/>
              </a:lnSpc>
              <a:spcBef>
                <a:spcPts val="400"/>
              </a:spcBef>
              <a:spcAft>
                <a:spcPts val="0"/>
              </a:spcAft>
              <a:buClr>
                <a:schemeClr val="dk1"/>
              </a:buClr>
              <a:buFont typeface="Calibri"/>
              <a:buNone/>
              <a:defRPr/>
            </a:lvl9pPr>
          </a:lstStyle>
          <a:p/>
        </p:txBody>
      </p:sp>
      <p:sp>
        <p:nvSpPr>
          <p:cNvPr id="202" name="Shape 202"/>
          <p:cNvSpPr txBox="1"/>
          <p:nvPr>
            <p:ph idx="10" type="dt"/>
          </p:nvPr>
        </p:nvSpPr>
        <p:spPr>
          <a:xfrm>
            <a:off x="457200" y="4683918"/>
            <a:ext cx="2133598" cy="357186"/>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203" name="Shape 203"/>
          <p:cNvSpPr txBox="1"/>
          <p:nvPr>
            <p:ph idx="11" type="ftr"/>
          </p:nvPr>
        </p:nvSpPr>
        <p:spPr>
          <a:xfrm>
            <a:off x="3124200" y="4683918"/>
            <a:ext cx="2895600" cy="357186"/>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204" name="Shape 204"/>
          <p:cNvSpPr txBox="1"/>
          <p:nvPr>
            <p:ph idx="12" type="sldNum"/>
          </p:nvPr>
        </p:nvSpPr>
        <p:spPr>
          <a:xfrm>
            <a:off x="6553200" y="4683918"/>
            <a:ext cx="2133598" cy="357186"/>
          </a:xfrm>
          <a:prstGeom prst="rect">
            <a:avLst/>
          </a:prstGeom>
          <a:noFill/>
          <a:ln>
            <a:noFill/>
          </a:ln>
        </p:spPr>
        <p:txBody>
          <a:bodyPr anchorCtr="0" anchor="t" bIns="91425" lIns="91425" rIns="91425" tIns="91425">
            <a:noAutofit/>
          </a:bodyPr>
          <a:lstStyle/>
          <a:p>
            <a:pPr indent="0" lvl="0" marL="0" marR="0" rtl="0" algn="r">
              <a:lnSpc>
                <a:spcPct val="100000"/>
              </a:lnSpc>
              <a:spcBef>
                <a:spcPts val="0"/>
              </a:spcBef>
              <a:spcAft>
                <a:spcPts val="0"/>
              </a:spcAft>
              <a:buClr>
                <a:schemeClr val="dk1"/>
              </a:buClr>
              <a:buFont typeface="Calibri"/>
              <a:buNone/>
            </a:pPr>
            <a:r>
              <a:t/>
            </a:r>
            <a:endParaRPr/>
          </a:p>
          <a:p>
            <a:pPr indent="0" lvl="1" marL="457200" marR="0" rtl="0" algn="l">
              <a:lnSpc>
                <a:spcPct val="100000"/>
              </a:lnSpc>
              <a:spcBef>
                <a:spcPts val="0"/>
              </a:spcBef>
              <a:spcAft>
                <a:spcPts val="0"/>
              </a:spcAft>
              <a:buClr>
                <a:schemeClr val="dk1"/>
              </a:buClr>
              <a:buFont typeface="Calibri"/>
              <a:buNone/>
            </a:pPr>
            <a:r>
              <a:t/>
            </a:r>
            <a:endParaRPr/>
          </a:p>
          <a:p>
            <a:pPr indent="0" lvl="2" marL="914400" marR="0" rtl="0" algn="l">
              <a:lnSpc>
                <a:spcPct val="100000"/>
              </a:lnSpc>
              <a:spcBef>
                <a:spcPts val="0"/>
              </a:spcBef>
              <a:spcAft>
                <a:spcPts val="0"/>
              </a:spcAft>
              <a:buClr>
                <a:schemeClr val="dk1"/>
              </a:buClr>
              <a:buFont typeface="Calibri"/>
              <a:buNone/>
            </a:pPr>
            <a:r>
              <a:t/>
            </a:r>
            <a:endParaRPr/>
          </a:p>
          <a:p>
            <a:pPr indent="0" lvl="3" marL="1371600" marR="0" rtl="0" algn="l">
              <a:lnSpc>
                <a:spcPct val="100000"/>
              </a:lnSpc>
              <a:spcBef>
                <a:spcPts val="0"/>
              </a:spcBef>
              <a:spcAft>
                <a:spcPts val="0"/>
              </a:spcAft>
              <a:buClr>
                <a:schemeClr val="dk1"/>
              </a:buClr>
              <a:buFont typeface="Calibri"/>
              <a:buNone/>
            </a:pPr>
            <a:r>
              <a:t/>
            </a:r>
            <a:endParaRPr/>
          </a:p>
          <a:p>
            <a:pPr indent="0" lvl="4" marL="1828800" marR="0" rtl="0" algn="l">
              <a:lnSpc>
                <a:spcPct val="100000"/>
              </a:lnSpc>
              <a:spcBef>
                <a:spcPts val="0"/>
              </a:spcBef>
              <a:spcAft>
                <a:spcPts val="0"/>
              </a:spcAft>
              <a:buClr>
                <a:schemeClr val="dk1"/>
              </a:buClr>
              <a:buFont typeface="Calibri"/>
              <a:buNone/>
            </a:pPr>
            <a:r>
              <a:t/>
            </a:r>
            <a:endParaRPr/>
          </a:p>
          <a:p>
            <a:pPr indent="0" lvl="5" marL="2286000" marR="0" rtl="0" algn="l">
              <a:lnSpc>
                <a:spcPct val="100000"/>
              </a:lnSpc>
              <a:spcBef>
                <a:spcPts val="0"/>
              </a:spcBef>
              <a:spcAft>
                <a:spcPts val="0"/>
              </a:spcAft>
              <a:buClr>
                <a:schemeClr val="dk1"/>
              </a:buClr>
              <a:buFont typeface="Calibri"/>
              <a:buNone/>
            </a:pPr>
            <a:r>
              <a:t/>
            </a:r>
            <a:endParaRPr/>
          </a:p>
          <a:p>
            <a:pPr indent="0" lvl="6" marL="2743200" marR="0" rtl="0" algn="l">
              <a:lnSpc>
                <a:spcPct val="100000"/>
              </a:lnSpc>
              <a:spcBef>
                <a:spcPts val="0"/>
              </a:spcBef>
              <a:spcAft>
                <a:spcPts val="0"/>
              </a:spcAft>
              <a:buClr>
                <a:schemeClr val="dk1"/>
              </a:buClr>
              <a:buFont typeface="Calibri"/>
              <a:buNone/>
            </a:pPr>
            <a:r>
              <a:t/>
            </a:r>
            <a:endParaRPr/>
          </a:p>
          <a:p>
            <a:pPr indent="0" lvl="7" marL="3200400" marR="0" rtl="0" algn="l">
              <a:lnSpc>
                <a:spcPct val="100000"/>
              </a:lnSpc>
              <a:spcBef>
                <a:spcPts val="0"/>
              </a:spcBef>
              <a:spcAft>
                <a:spcPts val="0"/>
              </a:spcAft>
              <a:buClr>
                <a:schemeClr val="dk1"/>
              </a:buClr>
              <a:buFont typeface="Calibri"/>
              <a:buNone/>
            </a:pPr>
            <a:r>
              <a:t/>
            </a:r>
            <a:endParaRPr/>
          </a:p>
          <a:p>
            <a:pPr indent="0" lvl="8" marL="3657600" marR="0" rtl="0" algn="l">
              <a:lnSpc>
                <a:spcPct val="100000"/>
              </a:lnSpc>
              <a:spcBef>
                <a:spcPts val="0"/>
              </a:spcBef>
              <a:spcAft>
                <a:spcPts val="0"/>
              </a:spcAft>
              <a:buClr>
                <a:schemeClr val="dk1"/>
              </a:buClr>
              <a:buFont typeface="Calibri"/>
              <a:buNone/>
            </a:pPr>
            <a:r>
              <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OBJECT">
    <p:spTree>
      <p:nvGrpSpPr>
        <p:cNvPr id="205" name="Shape 205"/>
        <p:cNvGrpSpPr/>
        <p:nvPr/>
      </p:nvGrpSpPr>
      <p:grpSpPr>
        <a:xfrm>
          <a:off x="0" y="0"/>
          <a:ext cx="0" cy="0"/>
          <a:chOff x="0" y="0"/>
          <a:chExt cx="0" cy="0"/>
        </a:xfrm>
      </p:grpSpPr>
      <p:sp>
        <p:nvSpPr>
          <p:cNvPr id="206" name="Shape 206"/>
          <p:cNvSpPr txBox="1"/>
          <p:nvPr>
            <p:ph type="title"/>
          </p:nvPr>
        </p:nvSpPr>
        <p:spPr>
          <a:xfrm>
            <a:off x="733425" y="471487"/>
            <a:ext cx="7870825" cy="857250"/>
          </a:xfrm>
          <a:prstGeom prst="rect">
            <a:avLst/>
          </a:prstGeom>
          <a:noFill/>
          <a:ln>
            <a:noFill/>
          </a:ln>
        </p:spPr>
        <p:txBody>
          <a:bodyPr anchorCtr="0" anchor="t" bIns="91425" lIns="91425" rIns="91425" tIns="91425"/>
          <a:lstStyle>
            <a:lvl1pPr lvl="0" rtl="0" algn="l">
              <a:spcBef>
                <a:spcPts val="0"/>
              </a:spcBef>
              <a:spcAft>
                <a:spcPts val="0"/>
              </a:spcAft>
              <a:defRPr/>
            </a:lvl1pPr>
            <a:lvl2pPr lvl="1" rtl="0" algn="l">
              <a:spcBef>
                <a:spcPts val="0"/>
              </a:spcBef>
              <a:spcAft>
                <a:spcPts val="0"/>
              </a:spcAft>
              <a:defRPr/>
            </a:lvl2pPr>
            <a:lvl3pPr lvl="2" rtl="0" algn="l">
              <a:spcBef>
                <a:spcPts val="0"/>
              </a:spcBef>
              <a:spcAft>
                <a:spcPts val="0"/>
              </a:spcAft>
              <a:defRPr/>
            </a:lvl3pPr>
            <a:lvl4pPr lvl="3" rtl="0" algn="l">
              <a:spcBef>
                <a:spcPts val="0"/>
              </a:spcBef>
              <a:spcAft>
                <a:spcPts val="0"/>
              </a:spcAft>
              <a:defRPr/>
            </a:lvl4pPr>
            <a:lvl5pPr lvl="4" rtl="0" algn="l">
              <a:spcBef>
                <a:spcPts val="0"/>
              </a:spcBef>
              <a:spcAft>
                <a:spcPts val="0"/>
              </a:spcAft>
              <a:defRPr/>
            </a:lvl5pPr>
            <a:lvl6pPr lvl="5" marL="457200" rtl="0" algn="l">
              <a:spcBef>
                <a:spcPts val="0"/>
              </a:spcBef>
              <a:spcAft>
                <a:spcPts val="0"/>
              </a:spcAft>
              <a:defRPr/>
            </a:lvl6pPr>
            <a:lvl7pPr lvl="6" marL="914400" rtl="0" algn="l">
              <a:spcBef>
                <a:spcPts val="0"/>
              </a:spcBef>
              <a:spcAft>
                <a:spcPts val="0"/>
              </a:spcAft>
              <a:defRPr/>
            </a:lvl7pPr>
            <a:lvl8pPr lvl="7" marL="1371600" rtl="0" algn="l">
              <a:spcBef>
                <a:spcPts val="0"/>
              </a:spcBef>
              <a:spcAft>
                <a:spcPts val="0"/>
              </a:spcAft>
              <a:defRPr/>
            </a:lvl8pPr>
            <a:lvl9pPr lvl="8" marL="1828800" rtl="0" algn="l">
              <a:spcBef>
                <a:spcPts val="0"/>
              </a:spcBef>
              <a:spcAft>
                <a:spcPts val="0"/>
              </a:spcAft>
              <a:defRPr/>
            </a:lvl9pPr>
          </a:lstStyle>
          <a:p/>
        </p:txBody>
      </p:sp>
      <p:sp>
        <p:nvSpPr>
          <p:cNvPr id="207" name="Shape 207"/>
          <p:cNvSpPr txBox="1"/>
          <p:nvPr>
            <p:ph idx="1" type="body"/>
          </p:nvPr>
        </p:nvSpPr>
        <p:spPr>
          <a:xfrm>
            <a:off x="733425" y="1357312"/>
            <a:ext cx="7870825" cy="3050381"/>
          </a:xfrm>
          <a:prstGeom prst="rect">
            <a:avLst/>
          </a:prstGeom>
          <a:noFill/>
          <a:ln>
            <a:noFill/>
          </a:ln>
        </p:spPr>
        <p:txBody>
          <a:bodyPr anchorCtr="0" anchor="t" bIns="91425" lIns="91425" rIns="91425" tIns="91425"/>
          <a:lstStyle>
            <a:lvl1pPr indent="114300" lvl="0" marL="342900" rtl="0" algn="l">
              <a:spcBef>
                <a:spcPts val="560"/>
              </a:spcBef>
              <a:spcAft>
                <a:spcPts val="0"/>
              </a:spcAft>
              <a:buClr>
                <a:schemeClr val="dk1"/>
              </a:buClr>
              <a:buFont typeface="Calibri"/>
              <a:buChar char="•"/>
              <a:defRPr/>
            </a:lvl1pPr>
            <a:lvl2pPr indent="133350" lvl="1" marL="742950" rtl="0" algn="l">
              <a:spcBef>
                <a:spcPts val="520"/>
              </a:spcBef>
              <a:spcAft>
                <a:spcPts val="0"/>
              </a:spcAft>
              <a:buClr>
                <a:schemeClr val="dk1"/>
              </a:buClr>
              <a:buFont typeface="Calibri"/>
              <a:buChar char="•"/>
              <a:defRPr/>
            </a:lvl2pPr>
            <a:lvl3pPr indent="165100" lvl="2" marL="1143000" rtl="0" algn="l">
              <a:spcBef>
                <a:spcPts val="480"/>
              </a:spcBef>
              <a:spcAft>
                <a:spcPts val="0"/>
              </a:spcAft>
              <a:buClr>
                <a:schemeClr val="dk1"/>
              </a:buClr>
              <a:buFont typeface="Calibri"/>
              <a:buChar char="•"/>
              <a:defRPr/>
            </a:lvl3pPr>
            <a:lvl4pPr indent="101600" lvl="3" marL="1600200" rtl="0" algn="l">
              <a:spcBef>
                <a:spcPts val="400"/>
              </a:spcBef>
              <a:spcAft>
                <a:spcPts val="0"/>
              </a:spcAft>
              <a:buClr>
                <a:schemeClr val="dk1"/>
              </a:buClr>
              <a:buFont typeface="Calibri"/>
              <a:buChar char="•"/>
              <a:defRPr/>
            </a:lvl4pPr>
            <a:lvl5pPr indent="101600" lvl="4" marL="2057400" rtl="0" algn="l">
              <a:spcBef>
                <a:spcPts val="400"/>
              </a:spcBef>
              <a:spcAft>
                <a:spcPts val="0"/>
              </a:spcAft>
              <a:buClr>
                <a:schemeClr val="dk1"/>
              </a:buClr>
              <a:buFont typeface="Calibri"/>
              <a:buChar char="•"/>
              <a:defRPr/>
            </a:lvl5pPr>
            <a:lvl6pPr indent="101600" lvl="5" marL="2514600" rtl="0" algn="l">
              <a:spcBef>
                <a:spcPts val="400"/>
              </a:spcBef>
              <a:spcAft>
                <a:spcPts val="0"/>
              </a:spcAft>
              <a:buClr>
                <a:schemeClr val="dk1"/>
              </a:buClr>
              <a:buFont typeface="Calibri"/>
              <a:buChar char="•"/>
              <a:defRPr/>
            </a:lvl6pPr>
            <a:lvl7pPr indent="101600" lvl="6" marL="2971800" rtl="0" algn="l">
              <a:spcBef>
                <a:spcPts val="400"/>
              </a:spcBef>
              <a:spcAft>
                <a:spcPts val="0"/>
              </a:spcAft>
              <a:buClr>
                <a:schemeClr val="dk1"/>
              </a:buClr>
              <a:buFont typeface="Calibri"/>
              <a:buChar char="•"/>
              <a:defRPr/>
            </a:lvl7pPr>
            <a:lvl8pPr indent="101600" lvl="7" marL="3429000" rtl="0" algn="l">
              <a:spcBef>
                <a:spcPts val="400"/>
              </a:spcBef>
              <a:spcAft>
                <a:spcPts val="0"/>
              </a:spcAft>
              <a:buClr>
                <a:schemeClr val="dk1"/>
              </a:buClr>
              <a:buFont typeface="Calibri"/>
              <a:buChar char="•"/>
              <a:defRPr/>
            </a:lvl8pPr>
            <a:lvl9pPr indent="101600" lvl="8" marL="3886200" rtl="0" algn="l">
              <a:spcBef>
                <a:spcPts val="400"/>
              </a:spcBef>
              <a:spcAft>
                <a:spcPts val="0"/>
              </a:spcAft>
              <a:buClr>
                <a:schemeClr val="dk1"/>
              </a:buClr>
              <a:buFont typeface="Calibri"/>
              <a:buChar char="•"/>
              <a:defRPr/>
            </a:lvl9pPr>
          </a:lstStyle>
          <a:p/>
        </p:txBody>
      </p:sp>
      <p:sp>
        <p:nvSpPr>
          <p:cNvPr id="208" name="Shape 208"/>
          <p:cNvSpPr txBox="1"/>
          <p:nvPr>
            <p:ph idx="10" type="dt"/>
          </p:nvPr>
        </p:nvSpPr>
        <p:spPr>
          <a:xfrm>
            <a:off x="457200" y="4683918"/>
            <a:ext cx="2133598" cy="357186"/>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209" name="Shape 209"/>
          <p:cNvSpPr txBox="1"/>
          <p:nvPr>
            <p:ph idx="11" type="ftr"/>
          </p:nvPr>
        </p:nvSpPr>
        <p:spPr>
          <a:xfrm>
            <a:off x="3124200" y="4683918"/>
            <a:ext cx="2895600" cy="357186"/>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210" name="Shape 210"/>
          <p:cNvSpPr txBox="1"/>
          <p:nvPr>
            <p:ph idx="12" type="sldNum"/>
          </p:nvPr>
        </p:nvSpPr>
        <p:spPr>
          <a:xfrm>
            <a:off x="6553200" y="4683918"/>
            <a:ext cx="2133598" cy="357186"/>
          </a:xfrm>
          <a:prstGeom prst="rect">
            <a:avLst/>
          </a:prstGeom>
          <a:noFill/>
          <a:ln>
            <a:noFill/>
          </a:ln>
        </p:spPr>
        <p:txBody>
          <a:bodyPr anchorCtr="0" anchor="t" bIns="91425" lIns="91425" rIns="91425" tIns="91425">
            <a:noAutofit/>
          </a:bodyPr>
          <a:lstStyle/>
          <a:p>
            <a:pPr indent="0" lvl="0" marL="0" marR="0" rtl="0" algn="r">
              <a:lnSpc>
                <a:spcPct val="100000"/>
              </a:lnSpc>
              <a:spcBef>
                <a:spcPts val="0"/>
              </a:spcBef>
              <a:spcAft>
                <a:spcPts val="0"/>
              </a:spcAft>
              <a:buClr>
                <a:schemeClr val="dk1"/>
              </a:buClr>
              <a:buFont typeface="Calibri"/>
              <a:buNone/>
            </a:pPr>
            <a:r>
              <a:t/>
            </a:r>
            <a:endParaRPr/>
          </a:p>
          <a:p>
            <a:pPr indent="0" lvl="1" marL="457200" marR="0" rtl="0" algn="l">
              <a:lnSpc>
                <a:spcPct val="100000"/>
              </a:lnSpc>
              <a:spcBef>
                <a:spcPts val="0"/>
              </a:spcBef>
              <a:spcAft>
                <a:spcPts val="0"/>
              </a:spcAft>
              <a:buClr>
                <a:schemeClr val="dk1"/>
              </a:buClr>
              <a:buFont typeface="Calibri"/>
              <a:buNone/>
            </a:pPr>
            <a:r>
              <a:t/>
            </a:r>
            <a:endParaRPr/>
          </a:p>
          <a:p>
            <a:pPr indent="0" lvl="2" marL="914400" marR="0" rtl="0" algn="l">
              <a:lnSpc>
                <a:spcPct val="100000"/>
              </a:lnSpc>
              <a:spcBef>
                <a:spcPts val="0"/>
              </a:spcBef>
              <a:spcAft>
                <a:spcPts val="0"/>
              </a:spcAft>
              <a:buClr>
                <a:schemeClr val="dk1"/>
              </a:buClr>
              <a:buFont typeface="Calibri"/>
              <a:buNone/>
            </a:pPr>
            <a:r>
              <a:t/>
            </a:r>
            <a:endParaRPr/>
          </a:p>
          <a:p>
            <a:pPr indent="0" lvl="3" marL="1371600" marR="0" rtl="0" algn="l">
              <a:lnSpc>
                <a:spcPct val="100000"/>
              </a:lnSpc>
              <a:spcBef>
                <a:spcPts val="0"/>
              </a:spcBef>
              <a:spcAft>
                <a:spcPts val="0"/>
              </a:spcAft>
              <a:buClr>
                <a:schemeClr val="dk1"/>
              </a:buClr>
              <a:buFont typeface="Calibri"/>
              <a:buNone/>
            </a:pPr>
            <a:r>
              <a:t/>
            </a:r>
            <a:endParaRPr/>
          </a:p>
          <a:p>
            <a:pPr indent="0" lvl="4" marL="1828800" marR="0" rtl="0" algn="l">
              <a:lnSpc>
                <a:spcPct val="100000"/>
              </a:lnSpc>
              <a:spcBef>
                <a:spcPts val="0"/>
              </a:spcBef>
              <a:spcAft>
                <a:spcPts val="0"/>
              </a:spcAft>
              <a:buClr>
                <a:schemeClr val="dk1"/>
              </a:buClr>
              <a:buFont typeface="Calibri"/>
              <a:buNone/>
            </a:pPr>
            <a:r>
              <a:t/>
            </a:r>
            <a:endParaRPr/>
          </a:p>
          <a:p>
            <a:pPr indent="0" lvl="5" marL="2286000" marR="0" rtl="0" algn="l">
              <a:lnSpc>
                <a:spcPct val="100000"/>
              </a:lnSpc>
              <a:spcBef>
                <a:spcPts val="0"/>
              </a:spcBef>
              <a:spcAft>
                <a:spcPts val="0"/>
              </a:spcAft>
              <a:buClr>
                <a:schemeClr val="dk1"/>
              </a:buClr>
              <a:buFont typeface="Calibri"/>
              <a:buNone/>
            </a:pPr>
            <a:r>
              <a:t/>
            </a:r>
            <a:endParaRPr/>
          </a:p>
          <a:p>
            <a:pPr indent="0" lvl="6" marL="2743200" marR="0" rtl="0" algn="l">
              <a:lnSpc>
                <a:spcPct val="100000"/>
              </a:lnSpc>
              <a:spcBef>
                <a:spcPts val="0"/>
              </a:spcBef>
              <a:spcAft>
                <a:spcPts val="0"/>
              </a:spcAft>
              <a:buClr>
                <a:schemeClr val="dk1"/>
              </a:buClr>
              <a:buFont typeface="Calibri"/>
              <a:buNone/>
            </a:pPr>
            <a:r>
              <a:t/>
            </a:r>
            <a:endParaRPr/>
          </a:p>
          <a:p>
            <a:pPr indent="0" lvl="7" marL="3200400" marR="0" rtl="0" algn="l">
              <a:lnSpc>
                <a:spcPct val="100000"/>
              </a:lnSpc>
              <a:spcBef>
                <a:spcPts val="0"/>
              </a:spcBef>
              <a:spcAft>
                <a:spcPts val="0"/>
              </a:spcAft>
              <a:buClr>
                <a:schemeClr val="dk1"/>
              </a:buClr>
              <a:buFont typeface="Calibri"/>
              <a:buNone/>
            </a:pPr>
            <a:r>
              <a:t/>
            </a:r>
            <a:endParaRPr/>
          </a:p>
          <a:p>
            <a:pPr indent="0" lvl="8" marL="3657600" marR="0" rtl="0" algn="l">
              <a:lnSpc>
                <a:spcPct val="100000"/>
              </a:lnSpc>
              <a:spcBef>
                <a:spcPts val="0"/>
              </a:spcBef>
              <a:spcAft>
                <a:spcPts val="0"/>
              </a:spcAft>
              <a:buClr>
                <a:schemeClr val="dk1"/>
              </a:buClr>
              <a:buFont typeface="Calibri"/>
              <a:buNone/>
            </a:pPr>
            <a:r>
              <a:t/>
            </a: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_HEADER">
    <p:spTree>
      <p:nvGrpSpPr>
        <p:cNvPr id="211" name="Shape 211"/>
        <p:cNvGrpSpPr/>
        <p:nvPr/>
      </p:nvGrpSpPr>
      <p:grpSpPr>
        <a:xfrm>
          <a:off x="0" y="0"/>
          <a:ext cx="0" cy="0"/>
          <a:chOff x="0" y="0"/>
          <a:chExt cx="0" cy="0"/>
        </a:xfrm>
      </p:grpSpPr>
      <p:sp>
        <p:nvSpPr>
          <p:cNvPr id="212" name="Shape 212"/>
          <p:cNvSpPr txBox="1"/>
          <p:nvPr>
            <p:ph type="title"/>
          </p:nvPr>
        </p:nvSpPr>
        <p:spPr>
          <a:xfrm>
            <a:off x="722312" y="3305175"/>
            <a:ext cx="7772400" cy="1021556"/>
          </a:xfrm>
          <a:prstGeom prst="rect">
            <a:avLst/>
          </a:prstGeom>
          <a:noFill/>
          <a:ln>
            <a:noFill/>
          </a:ln>
        </p:spPr>
        <p:txBody>
          <a:bodyPr anchorCtr="0" anchor="t"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13" name="Shape 213"/>
          <p:cNvSpPr txBox="1"/>
          <p:nvPr>
            <p:ph idx="1" type="body"/>
          </p:nvPr>
        </p:nvSpPr>
        <p:spPr>
          <a:xfrm>
            <a:off x="722312" y="2180034"/>
            <a:ext cx="7772400" cy="1125140"/>
          </a:xfrm>
          <a:prstGeom prst="rect">
            <a:avLst/>
          </a:prstGeom>
          <a:noFill/>
          <a:ln>
            <a:noFill/>
          </a:ln>
        </p:spPr>
        <p:txBody>
          <a:bodyPr anchorCtr="0" anchor="b" bIns="91425" lIns="91425" rIns="91425" tIns="91425"/>
          <a:lstStyle>
            <a:lvl1pPr indent="0" lvl="0" marL="0" rtl="0">
              <a:spcBef>
                <a:spcPts val="0"/>
              </a:spcBef>
              <a:buFont typeface="Calibri"/>
              <a:buNone/>
              <a:defRPr/>
            </a:lvl1pPr>
            <a:lvl2pPr indent="0" lvl="1" marL="457200" rtl="0">
              <a:spcBef>
                <a:spcPts val="0"/>
              </a:spcBef>
              <a:buFont typeface="Calibri"/>
              <a:buNone/>
              <a:defRPr/>
            </a:lvl2pPr>
            <a:lvl3pPr indent="0" lvl="2" marL="914400" rtl="0">
              <a:spcBef>
                <a:spcPts val="0"/>
              </a:spcBef>
              <a:buFont typeface="Calibri"/>
              <a:buNone/>
              <a:defRPr/>
            </a:lvl3pPr>
            <a:lvl4pPr indent="0" lvl="3" marL="1371600" rtl="0">
              <a:spcBef>
                <a:spcPts val="0"/>
              </a:spcBef>
              <a:buFont typeface="Calibri"/>
              <a:buNone/>
              <a:defRPr/>
            </a:lvl4pPr>
            <a:lvl5pPr indent="0" lvl="4" marL="1828800" rtl="0">
              <a:spcBef>
                <a:spcPts val="0"/>
              </a:spcBef>
              <a:buFont typeface="Calibri"/>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214" name="Shape 214"/>
          <p:cNvSpPr txBox="1"/>
          <p:nvPr>
            <p:ph idx="10" type="dt"/>
          </p:nvPr>
        </p:nvSpPr>
        <p:spPr>
          <a:xfrm>
            <a:off x="457200" y="4683918"/>
            <a:ext cx="2133598" cy="357186"/>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215" name="Shape 215"/>
          <p:cNvSpPr txBox="1"/>
          <p:nvPr>
            <p:ph idx="11" type="ftr"/>
          </p:nvPr>
        </p:nvSpPr>
        <p:spPr>
          <a:xfrm>
            <a:off x="3124200" y="4683918"/>
            <a:ext cx="2895600" cy="357186"/>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216" name="Shape 216"/>
          <p:cNvSpPr txBox="1"/>
          <p:nvPr>
            <p:ph idx="12" type="sldNum"/>
          </p:nvPr>
        </p:nvSpPr>
        <p:spPr>
          <a:xfrm>
            <a:off x="6553200" y="4683918"/>
            <a:ext cx="2133598" cy="357186"/>
          </a:xfrm>
          <a:prstGeom prst="rect">
            <a:avLst/>
          </a:prstGeom>
          <a:noFill/>
          <a:ln>
            <a:noFill/>
          </a:ln>
        </p:spPr>
        <p:txBody>
          <a:bodyPr anchorCtr="0" anchor="t" bIns="91425" lIns="91425" rIns="91425" tIns="91425">
            <a:noAutofit/>
          </a:bodyPr>
          <a:lstStyle/>
          <a:p>
            <a:pPr indent="0" lvl="0" marL="0" marR="0" rtl="0" algn="r">
              <a:lnSpc>
                <a:spcPct val="100000"/>
              </a:lnSpc>
              <a:spcBef>
                <a:spcPts val="0"/>
              </a:spcBef>
              <a:spcAft>
                <a:spcPts val="0"/>
              </a:spcAft>
              <a:buClr>
                <a:schemeClr val="dk1"/>
              </a:buClr>
              <a:buFont typeface="Calibri"/>
              <a:buNone/>
            </a:pPr>
            <a:r>
              <a:t/>
            </a:r>
            <a:endParaRPr/>
          </a:p>
          <a:p>
            <a:pPr indent="0" lvl="1" marL="457200" marR="0" rtl="0" algn="l">
              <a:lnSpc>
                <a:spcPct val="100000"/>
              </a:lnSpc>
              <a:spcBef>
                <a:spcPts val="0"/>
              </a:spcBef>
              <a:spcAft>
                <a:spcPts val="0"/>
              </a:spcAft>
              <a:buClr>
                <a:schemeClr val="dk1"/>
              </a:buClr>
              <a:buFont typeface="Calibri"/>
              <a:buNone/>
            </a:pPr>
            <a:r>
              <a:t/>
            </a:r>
            <a:endParaRPr/>
          </a:p>
          <a:p>
            <a:pPr indent="0" lvl="2" marL="914400" marR="0" rtl="0" algn="l">
              <a:lnSpc>
                <a:spcPct val="100000"/>
              </a:lnSpc>
              <a:spcBef>
                <a:spcPts val="0"/>
              </a:spcBef>
              <a:spcAft>
                <a:spcPts val="0"/>
              </a:spcAft>
              <a:buClr>
                <a:schemeClr val="dk1"/>
              </a:buClr>
              <a:buFont typeface="Calibri"/>
              <a:buNone/>
            </a:pPr>
            <a:r>
              <a:t/>
            </a:r>
            <a:endParaRPr/>
          </a:p>
          <a:p>
            <a:pPr indent="0" lvl="3" marL="1371600" marR="0" rtl="0" algn="l">
              <a:lnSpc>
                <a:spcPct val="100000"/>
              </a:lnSpc>
              <a:spcBef>
                <a:spcPts val="0"/>
              </a:spcBef>
              <a:spcAft>
                <a:spcPts val="0"/>
              </a:spcAft>
              <a:buClr>
                <a:schemeClr val="dk1"/>
              </a:buClr>
              <a:buFont typeface="Calibri"/>
              <a:buNone/>
            </a:pPr>
            <a:r>
              <a:t/>
            </a:r>
            <a:endParaRPr/>
          </a:p>
          <a:p>
            <a:pPr indent="0" lvl="4" marL="1828800" marR="0" rtl="0" algn="l">
              <a:lnSpc>
                <a:spcPct val="100000"/>
              </a:lnSpc>
              <a:spcBef>
                <a:spcPts val="0"/>
              </a:spcBef>
              <a:spcAft>
                <a:spcPts val="0"/>
              </a:spcAft>
              <a:buClr>
                <a:schemeClr val="dk1"/>
              </a:buClr>
              <a:buFont typeface="Calibri"/>
              <a:buNone/>
            </a:pPr>
            <a:r>
              <a:t/>
            </a:r>
            <a:endParaRPr/>
          </a:p>
          <a:p>
            <a:pPr indent="0" lvl="5" marL="2286000" marR="0" rtl="0" algn="l">
              <a:lnSpc>
                <a:spcPct val="100000"/>
              </a:lnSpc>
              <a:spcBef>
                <a:spcPts val="0"/>
              </a:spcBef>
              <a:spcAft>
                <a:spcPts val="0"/>
              </a:spcAft>
              <a:buClr>
                <a:schemeClr val="dk1"/>
              </a:buClr>
              <a:buFont typeface="Calibri"/>
              <a:buNone/>
            </a:pPr>
            <a:r>
              <a:t/>
            </a:r>
            <a:endParaRPr/>
          </a:p>
          <a:p>
            <a:pPr indent="0" lvl="6" marL="2743200" marR="0" rtl="0" algn="l">
              <a:lnSpc>
                <a:spcPct val="100000"/>
              </a:lnSpc>
              <a:spcBef>
                <a:spcPts val="0"/>
              </a:spcBef>
              <a:spcAft>
                <a:spcPts val="0"/>
              </a:spcAft>
              <a:buClr>
                <a:schemeClr val="dk1"/>
              </a:buClr>
              <a:buFont typeface="Calibri"/>
              <a:buNone/>
            </a:pPr>
            <a:r>
              <a:t/>
            </a:r>
            <a:endParaRPr/>
          </a:p>
          <a:p>
            <a:pPr indent="0" lvl="7" marL="3200400" marR="0" rtl="0" algn="l">
              <a:lnSpc>
                <a:spcPct val="100000"/>
              </a:lnSpc>
              <a:spcBef>
                <a:spcPts val="0"/>
              </a:spcBef>
              <a:spcAft>
                <a:spcPts val="0"/>
              </a:spcAft>
              <a:buClr>
                <a:schemeClr val="dk1"/>
              </a:buClr>
              <a:buFont typeface="Calibri"/>
              <a:buNone/>
            </a:pPr>
            <a:r>
              <a:t/>
            </a:r>
            <a:endParaRPr/>
          </a:p>
          <a:p>
            <a:pPr indent="0" lvl="8" marL="3657600" marR="0" rtl="0" algn="l">
              <a:lnSpc>
                <a:spcPct val="100000"/>
              </a:lnSpc>
              <a:spcBef>
                <a:spcPts val="0"/>
              </a:spcBef>
              <a:spcAft>
                <a:spcPts val="0"/>
              </a:spcAft>
              <a:buClr>
                <a:schemeClr val="dk1"/>
              </a:buClr>
              <a:buFont typeface="Calibri"/>
              <a:buNone/>
            </a:pPr>
            <a:r>
              <a:t/>
            </a: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_OBJECTS">
    <p:spTree>
      <p:nvGrpSpPr>
        <p:cNvPr id="217" name="Shape 217"/>
        <p:cNvGrpSpPr/>
        <p:nvPr/>
      </p:nvGrpSpPr>
      <p:grpSpPr>
        <a:xfrm>
          <a:off x="0" y="0"/>
          <a:ext cx="0" cy="0"/>
          <a:chOff x="0" y="0"/>
          <a:chExt cx="0" cy="0"/>
        </a:xfrm>
      </p:grpSpPr>
      <p:sp>
        <p:nvSpPr>
          <p:cNvPr id="218" name="Shape 218"/>
          <p:cNvSpPr txBox="1"/>
          <p:nvPr>
            <p:ph type="title"/>
          </p:nvPr>
        </p:nvSpPr>
        <p:spPr>
          <a:xfrm>
            <a:off x="733425" y="471487"/>
            <a:ext cx="7870825" cy="857250"/>
          </a:xfrm>
          <a:prstGeom prst="rect">
            <a:avLst/>
          </a:prstGeom>
          <a:noFill/>
          <a:ln>
            <a:noFill/>
          </a:ln>
        </p:spPr>
        <p:txBody>
          <a:bodyPr anchorCtr="0" anchor="t" bIns="91425" lIns="91425" rIns="91425" tIns="91425"/>
          <a:lstStyle>
            <a:lvl1pPr lvl="0" rtl="0" algn="l">
              <a:spcBef>
                <a:spcPts val="0"/>
              </a:spcBef>
              <a:spcAft>
                <a:spcPts val="0"/>
              </a:spcAft>
              <a:defRPr/>
            </a:lvl1pPr>
            <a:lvl2pPr lvl="1" rtl="0" algn="l">
              <a:spcBef>
                <a:spcPts val="0"/>
              </a:spcBef>
              <a:spcAft>
                <a:spcPts val="0"/>
              </a:spcAft>
              <a:defRPr/>
            </a:lvl2pPr>
            <a:lvl3pPr lvl="2" rtl="0" algn="l">
              <a:spcBef>
                <a:spcPts val="0"/>
              </a:spcBef>
              <a:spcAft>
                <a:spcPts val="0"/>
              </a:spcAft>
              <a:defRPr/>
            </a:lvl3pPr>
            <a:lvl4pPr lvl="3" rtl="0" algn="l">
              <a:spcBef>
                <a:spcPts val="0"/>
              </a:spcBef>
              <a:spcAft>
                <a:spcPts val="0"/>
              </a:spcAft>
              <a:defRPr/>
            </a:lvl4pPr>
            <a:lvl5pPr lvl="4" rtl="0" algn="l">
              <a:spcBef>
                <a:spcPts val="0"/>
              </a:spcBef>
              <a:spcAft>
                <a:spcPts val="0"/>
              </a:spcAft>
              <a:defRPr/>
            </a:lvl5pPr>
            <a:lvl6pPr lvl="5" marL="457200" rtl="0" algn="l">
              <a:spcBef>
                <a:spcPts val="0"/>
              </a:spcBef>
              <a:spcAft>
                <a:spcPts val="0"/>
              </a:spcAft>
              <a:defRPr/>
            </a:lvl6pPr>
            <a:lvl7pPr lvl="6" marL="914400" rtl="0" algn="l">
              <a:spcBef>
                <a:spcPts val="0"/>
              </a:spcBef>
              <a:spcAft>
                <a:spcPts val="0"/>
              </a:spcAft>
              <a:defRPr/>
            </a:lvl7pPr>
            <a:lvl8pPr lvl="7" marL="1371600" rtl="0" algn="l">
              <a:spcBef>
                <a:spcPts val="0"/>
              </a:spcBef>
              <a:spcAft>
                <a:spcPts val="0"/>
              </a:spcAft>
              <a:defRPr/>
            </a:lvl8pPr>
            <a:lvl9pPr lvl="8" marL="1828800" rtl="0" algn="l">
              <a:spcBef>
                <a:spcPts val="0"/>
              </a:spcBef>
              <a:spcAft>
                <a:spcPts val="0"/>
              </a:spcAft>
              <a:defRPr/>
            </a:lvl9pPr>
          </a:lstStyle>
          <a:p/>
        </p:txBody>
      </p:sp>
      <p:sp>
        <p:nvSpPr>
          <p:cNvPr id="219" name="Shape 219"/>
          <p:cNvSpPr txBox="1"/>
          <p:nvPr>
            <p:ph idx="1" type="body"/>
          </p:nvPr>
        </p:nvSpPr>
        <p:spPr>
          <a:xfrm>
            <a:off x="733425" y="1357312"/>
            <a:ext cx="3859213" cy="3050381"/>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20" name="Shape 220"/>
          <p:cNvSpPr txBox="1"/>
          <p:nvPr>
            <p:ph idx="2" type="body"/>
          </p:nvPr>
        </p:nvSpPr>
        <p:spPr>
          <a:xfrm>
            <a:off x="4745037" y="1357312"/>
            <a:ext cx="3859212" cy="3050381"/>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21" name="Shape 221"/>
          <p:cNvSpPr txBox="1"/>
          <p:nvPr>
            <p:ph idx="10" type="dt"/>
          </p:nvPr>
        </p:nvSpPr>
        <p:spPr>
          <a:xfrm>
            <a:off x="457200" y="4683918"/>
            <a:ext cx="2133598" cy="357186"/>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222" name="Shape 222"/>
          <p:cNvSpPr txBox="1"/>
          <p:nvPr>
            <p:ph idx="11" type="ftr"/>
          </p:nvPr>
        </p:nvSpPr>
        <p:spPr>
          <a:xfrm>
            <a:off x="3124200" y="4683918"/>
            <a:ext cx="2895600" cy="357186"/>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223" name="Shape 223"/>
          <p:cNvSpPr txBox="1"/>
          <p:nvPr>
            <p:ph idx="12" type="sldNum"/>
          </p:nvPr>
        </p:nvSpPr>
        <p:spPr>
          <a:xfrm>
            <a:off x="6553200" y="4683918"/>
            <a:ext cx="2133598" cy="357186"/>
          </a:xfrm>
          <a:prstGeom prst="rect">
            <a:avLst/>
          </a:prstGeom>
          <a:noFill/>
          <a:ln>
            <a:noFill/>
          </a:ln>
        </p:spPr>
        <p:txBody>
          <a:bodyPr anchorCtr="0" anchor="t" bIns="91425" lIns="91425" rIns="91425" tIns="91425">
            <a:noAutofit/>
          </a:bodyPr>
          <a:lstStyle/>
          <a:p>
            <a:pPr indent="0" lvl="0" marL="0" marR="0" rtl="0" algn="r">
              <a:lnSpc>
                <a:spcPct val="100000"/>
              </a:lnSpc>
              <a:spcBef>
                <a:spcPts val="0"/>
              </a:spcBef>
              <a:spcAft>
                <a:spcPts val="0"/>
              </a:spcAft>
              <a:buClr>
                <a:schemeClr val="dk1"/>
              </a:buClr>
              <a:buFont typeface="Calibri"/>
              <a:buNone/>
            </a:pPr>
            <a:r>
              <a:t/>
            </a:r>
            <a:endParaRPr/>
          </a:p>
          <a:p>
            <a:pPr indent="0" lvl="1" marL="457200" marR="0" rtl="0" algn="l">
              <a:lnSpc>
                <a:spcPct val="100000"/>
              </a:lnSpc>
              <a:spcBef>
                <a:spcPts val="0"/>
              </a:spcBef>
              <a:spcAft>
                <a:spcPts val="0"/>
              </a:spcAft>
              <a:buClr>
                <a:schemeClr val="dk1"/>
              </a:buClr>
              <a:buFont typeface="Calibri"/>
              <a:buNone/>
            </a:pPr>
            <a:r>
              <a:t/>
            </a:r>
            <a:endParaRPr/>
          </a:p>
          <a:p>
            <a:pPr indent="0" lvl="2" marL="914400" marR="0" rtl="0" algn="l">
              <a:lnSpc>
                <a:spcPct val="100000"/>
              </a:lnSpc>
              <a:spcBef>
                <a:spcPts val="0"/>
              </a:spcBef>
              <a:spcAft>
                <a:spcPts val="0"/>
              </a:spcAft>
              <a:buClr>
                <a:schemeClr val="dk1"/>
              </a:buClr>
              <a:buFont typeface="Calibri"/>
              <a:buNone/>
            </a:pPr>
            <a:r>
              <a:t/>
            </a:r>
            <a:endParaRPr/>
          </a:p>
          <a:p>
            <a:pPr indent="0" lvl="3" marL="1371600" marR="0" rtl="0" algn="l">
              <a:lnSpc>
                <a:spcPct val="100000"/>
              </a:lnSpc>
              <a:spcBef>
                <a:spcPts val="0"/>
              </a:spcBef>
              <a:spcAft>
                <a:spcPts val="0"/>
              </a:spcAft>
              <a:buClr>
                <a:schemeClr val="dk1"/>
              </a:buClr>
              <a:buFont typeface="Calibri"/>
              <a:buNone/>
            </a:pPr>
            <a:r>
              <a:t/>
            </a:r>
            <a:endParaRPr/>
          </a:p>
          <a:p>
            <a:pPr indent="0" lvl="4" marL="1828800" marR="0" rtl="0" algn="l">
              <a:lnSpc>
                <a:spcPct val="100000"/>
              </a:lnSpc>
              <a:spcBef>
                <a:spcPts val="0"/>
              </a:spcBef>
              <a:spcAft>
                <a:spcPts val="0"/>
              </a:spcAft>
              <a:buClr>
                <a:schemeClr val="dk1"/>
              </a:buClr>
              <a:buFont typeface="Calibri"/>
              <a:buNone/>
            </a:pPr>
            <a:r>
              <a:t/>
            </a:r>
            <a:endParaRPr/>
          </a:p>
          <a:p>
            <a:pPr indent="0" lvl="5" marL="2286000" marR="0" rtl="0" algn="l">
              <a:lnSpc>
                <a:spcPct val="100000"/>
              </a:lnSpc>
              <a:spcBef>
                <a:spcPts val="0"/>
              </a:spcBef>
              <a:spcAft>
                <a:spcPts val="0"/>
              </a:spcAft>
              <a:buClr>
                <a:schemeClr val="dk1"/>
              </a:buClr>
              <a:buFont typeface="Calibri"/>
              <a:buNone/>
            </a:pPr>
            <a:r>
              <a:t/>
            </a:r>
            <a:endParaRPr/>
          </a:p>
          <a:p>
            <a:pPr indent="0" lvl="6" marL="2743200" marR="0" rtl="0" algn="l">
              <a:lnSpc>
                <a:spcPct val="100000"/>
              </a:lnSpc>
              <a:spcBef>
                <a:spcPts val="0"/>
              </a:spcBef>
              <a:spcAft>
                <a:spcPts val="0"/>
              </a:spcAft>
              <a:buClr>
                <a:schemeClr val="dk1"/>
              </a:buClr>
              <a:buFont typeface="Calibri"/>
              <a:buNone/>
            </a:pPr>
            <a:r>
              <a:t/>
            </a:r>
            <a:endParaRPr/>
          </a:p>
          <a:p>
            <a:pPr indent="0" lvl="7" marL="3200400" marR="0" rtl="0" algn="l">
              <a:lnSpc>
                <a:spcPct val="100000"/>
              </a:lnSpc>
              <a:spcBef>
                <a:spcPts val="0"/>
              </a:spcBef>
              <a:spcAft>
                <a:spcPts val="0"/>
              </a:spcAft>
              <a:buClr>
                <a:schemeClr val="dk1"/>
              </a:buClr>
              <a:buFont typeface="Calibri"/>
              <a:buNone/>
            </a:pPr>
            <a:r>
              <a:t/>
            </a:r>
            <a:endParaRPr/>
          </a:p>
          <a:p>
            <a:pPr indent="0" lvl="8" marL="3657600" marR="0" rtl="0" algn="l">
              <a:lnSpc>
                <a:spcPct val="100000"/>
              </a:lnSpc>
              <a:spcBef>
                <a:spcPts val="0"/>
              </a:spcBef>
              <a:spcAft>
                <a:spcPts val="0"/>
              </a:spcAft>
              <a:buClr>
                <a:schemeClr val="dk1"/>
              </a:buClr>
              <a:buFont typeface="Calibri"/>
              <a:buNone/>
            </a:pPr>
            <a:r>
              <a:t/>
            </a: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TWO_OBJECTS_WITH_TEXT">
    <p:spTree>
      <p:nvGrpSpPr>
        <p:cNvPr id="224" name="Shape 224"/>
        <p:cNvGrpSpPr/>
        <p:nvPr/>
      </p:nvGrpSpPr>
      <p:grpSpPr>
        <a:xfrm>
          <a:off x="0" y="0"/>
          <a:ext cx="0" cy="0"/>
          <a:chOff x="0" y="0"/>
          <a:chExt cx="0" cy="0"/>
        </a:xfrm>
      </p:grpSpPr>
      <p:sp>
        <p:nvSpPr>
          <p:cNvPr id="225" name="Shape 225"/>
          <p:cNvSpPr txBox="1"/>
          <p:nvPr>
            <p:ph type="title"/>
          </p:nvPr>
        </p:nvSpPr>
        <p:spPr>
          <a:xfrm>
            <a:off x="457200" y="205977"/>
            <a:ext cx="8229600" cy="85725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26" name="Shape 226"/>
          <p:cNvSpPr txBox="1"/>
          <p:nvPr>
            <p:ph idx="1" type="body"/>
          </p:nvPr>
        </p:nvSpPr>
        <p:spPr>
          <a:xfrm>
            <a:off x="457200" y="1151334"/>
            <a:ext cx="4040187" cy="479821"/>
          </a:xfrm>
          <a:prstGeom prst="rect">
            <a:avLst/>
          </a:prstGeom>
          <a:noFill/>
          <a:ln>
            <a:noFill/>
          </a:ln>
        </p:spPr>
        <p:txBody>
          <a:bodyPr anchorCtr="0" anchor="b" bIns="91425" lIns="91425" rIns="91425" tIns="91425"/>
          <a:lstStyle>
            <a:lvl1pPr indent="0" lvl="0" marL="0" rtl="0">
              <a:spcBef>
                <a:spcPts val="0"/>
              </a:spcBef>
              <a:buFont typeface="Calibri"/>
              <a:buNone/>
              <a:defRPr/>
            </a:lvl1pPr>
            <a:lvl2pPr indent="0" lvl="1" marL="457200" rtl="0">
              <a:spcBef>
                <a:spcPts val="0"/>
              </a:spcBef>
              <a:buFont typeface="Calibri"/>
              <a:buNone/>
              <a:defRPr/>
            </a:lvl2pPr>
            <a:lvl3pPr indent="0" lvl="2" marL="914400" rtl="0">
              <a:spcBef>
                <a:spcPts val="0"/>
              </a:spcBef>
              <a:buFont typeface="Calibri"/>
              <a:buNone/>
              <a:defRPr/>
            </a:lvl3pPr>
            <a:lvl4pPr indent="0" lvl="3" marL="1371600" rtl="0">
              <a:spcBef>
                <a:spcPts val="0"/>
              </a:spcBef>
              <a:buFont typeface="Calibri"/>
              <a:buNone/>
              <a:defRPr/>
            </a:lvl4pPr>
            <a:lvl5pPr indent="0" lvl="4" marL="1828800" rtl="0">
              <a:spcBef>
                <a:spcPts val="0"/>
              </a:spcBef>
              <a:buFont typeface="Calibri"/>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227" name="Shape 227"/>
          <p:cNvSpPr txBox="1"/>
          <p:nvPr>
            <p:ph idx="2" type="body"/>
          </p:nvPr>
        </p:nvSpPr>
        <p:spPr>
          <a:xfrm>
            <a:off x="457200" y="1631156"/>
            <a:ext cx="4040187" cy="2963464"/>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28" name="Shape 228"/>
          <p:cNvSpPr txBox="1"/>
          <p:nvPr>
            <p:ph idx="3" type="body"/>
          </p:nvPr>
        </p:nvSpPr>
        <p:spPr>
          <a:xfrm>
            <a:off x="4645025" y="1151334"/>
            <a:ext cx="4041772" cy="479821"/>
          </a:xfrm>
          <a:prstGeom prst="rect">
            <a:avLst/>
          </a:prstGeom>
          <a:noFill/>
          <a:ln>
            <a:noFill/>
          </a:ln>
        </p:spPr>
        <p:txBody>
          <a:bodyPr anchorCtr="0" anchor="b" bIns="91425" lIns="91425" rIns="91425" tIns="91425"/>
          <a:lstStyle>
            <a:lvl1pPr indent="0" lvl="0" marL="0" rtl="0">
              <a:spcBef>
                <a:spcPts val="0"/>
              </a:spcBef>
              <a:buFont typeface="Calibri"/>
              <a:buNone/>
              <a:defRPr/>
            </a:lvl1pPr>
            <a:lvl2pPr indent="0" lvl="1" marL="457200" rtl="0">
              <a:spcBef>
                <a:spcPts val="0"/>
              </a:spcBef>
              <a:buFont typeface="Calibri"/>
              <a:buNone/>
              <a:defRPr/>
            </a:lvl2pPr>
            <a:lvl3pPr indent="0" lvl="2" marL="914400" rtl="0">
              <a:spcBef>
                <a:spcPts val="0"/>
              </a:spcBef>
              <a:buFont typeface="Calibri"/>
              <a:buNone/>
              <a:defRPr/>
            </a:lvl3pPr>
            <a:lvl4pPr indent="0" lvl="3" marL="1371600" rtl="0">
              <a:spcBef>
                <a:spcPts val="0"/>
              </a:spcBef>
              <a:buFont typeface="Calibri"/>
              <a:buNone/>
              <a:defRPr/>
            </a:lvl4pPr>
            <a:lvl5pPr indent="0" lvl="4" marL="1828800" rtl="0">
              <a:spcBef>
                <a:spcPts val="0"/>
              </a:spcBef>
              <a:buFont typeface="Calibri"/>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229" name="Shape 229"/>
          <p:cNvSpPr txBox="1"/>
          <p:nvPr>
            <p:ph idx="4" type="body"/>
          </p:nvPr>
        </p:nvSpPr>
        <p:spPr>
          <a:xfrm>
            <a:off x="4645025" y="1631156"/>
            <a:ext cx="4041772" cy="2963464"/>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30" name="Shape 230"/>
          <p:cNvSpPr txBox="1"/>
          <p:nvPr>
            <p:ph idx="10" type="dt"/>
          </p:nvPr>
        </p:nvSpPr>
        <p:spPr>
          <a:xfrm>
            <a:off x="457200" y="4683918"/>
            <a:ext cx="2133598" cy="357186"/>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231" name="Shape 231"/>
          <p:cNvSpPr txBox="1"/>
          <p:nvPr>
            <p:ph idx="11" type="ftr"/>
          </p:nvPr>
        </p:nvSpPr>
        <p:spPr>
          <a:xfrm>
            <a:off x="3124200" y="4683918"/>
            <a:ext cx="2895600" cy="357186"/>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232" name="Shape 232"/>
          <p:cNvSpPr txBox="1"/>
          <p:nvPr>
            <p:ph idx="12" type="sldNum"/>
          </p:nvPr>
        </p:nvSpPr>
        <p:spPr>
          <a:xfrm>
            <a:off x="6553200" y="4683918"/>
            <a:ext cx="2133598" cy="357186"/>
          </a:xfrm>
          <a:prstGeom prst="rect">
            <a:avLst/>
          </a:prstGeom>
          <a:noFill/>
          <a:ln>
            <a:noFill/>
          </a:ln>
        </p:spPr>
        <p:txBody>
          <a:bodyPr anchorCtr="0" anchor="t" bIns="91425" lIns="91425" rIns="91425" tIns="91425">
            <a:noAutofit/>
          </a:bodyPr>
          <a:lstStyle/>
          <a:p>
            <a:pPr indent="0" lvl="0" marL="0" marR="0" rtl="0" algn="r">
              <a:lnSpc>
                <a:spcPct val="100000"/>
              </a:lnSpc>
              <a:spcBef>
                <a:spcPts val="0"/>
              </a:spcBef>
              <a:spcAft>
                <a:spcPts val="0"/>
              </a:spcAft>
              <a:buClr>
                <a:schemeClr val="dk1"/>
              </a:buClr>
              <a:buFont typeface="Calibri"/>
              <a:buNone/>
            </a:pPr>
            <a:r>
              <a:t/>
            </a:r>
            <a:endParaRPr/>
          </a:p>
          <a:p>
            <a:pPr indent="0" lvl="1" marL="457200" marR="0" rtl="0" algn="l">
              <a:lnSpc>
                <a:spcPct val="100000"/>
              </a:lnSpc>
              <a:spcBef>
                <a:spcPts val="0"/>
              </a:spcBef>
              <a:spcAft>
                <a:spcPts val="0"/>
              </a:spcAft>
              <a:buClr>
                <a:schemeClr val="dk1"/>
              </a:buClr>
              <a:buFont typeface="Calibri"/>
              <a:buNone/>
            </a:pPr>
            <a:r>
              <a:t/>
            </a:r>
            <a:endParaRPr/>
          </a:p>
          <a:p>
            <a:pPr indent="0" lvl="2" marL="914400" marR="0" rtl="0" algn="l">
              <a:lnSpc>
                <a:spcPct val="100000"/>
              </a:lnSpc>
              <a:spcBef>
                <a:spcPts val="0"/>
              </a:spcBef>
              <a:spcAft>
                <a:spcPts val="0"/>
              </a:spcAft>
              <a:buClr>
                <a:schemeClr val="dk1"/>
              </a:buClr>
              <a:buFont typeface="Calibri"/>
              <a:buNone/>
            </a:pPr>
            <a:r>
              <a:t/>
            </a:r>
            <a:endParaRPr/>
          </a:p>
          <a:p>
            <a:pPr indent="0" lvl="3" marL="1371600" marR="0" rtl="0" algn="l">
              <a:lnSpc>
                <a:spcPct val="100000"/>
              </a:lnSpc>
              <a:spcBef>
                <a:spcPts val="0"/>
              </a:spcBef>
              <a:spcAft>
                <a:spcPts val="0"/>
              </a:spcAft>
              <a:buClr>
                <a:schemeClr val="dk1"/>
              </a:buClr>
              <a:buFont typeface="Calibri"/>
              <a:buNone/>
            </a:pPr>
            <a:r>
              <a:t/>
            </a:r>
            <a:endParaRPr/>
          </a:p>
          <a:p>
            <a:pPr indent="0" lvl="4" marL="1828800" marR="0" rtl="0" algn="l">
              <a:lnSpc>
                <a:spcPct val="100000"/>
              </a:lnSpc>
              <a:spcBef>
                <a:spcPts val="0"/>
              </a:spcBef>
              <a:spcAft>
                <a:spcPts val="0"/>
              </a:spcAft>
              <a:buClr>
                <a:schemeClr val="dk1"/>
              </a:buClr>
              <a:buFont typeface="Calibri"/>
              <a:buNone/>
            </a:pPr>
            <a:r>
              <a:t/>
            </a:r>
            <a:endParaRPr/>
          </a:p>
          <a:p>
            <a:pPr indent="0" lvl="5" marL="2286000" marR="0" rtl="0" algn="l">
              <a:lnSpc>
                <a:spcPct val="100000"/>
              </a:lnSpc>
              <a:spcBef>
                <a:spcPts val="0"/>
              </a:spcBef>
              <a:spcAft>
                <a:spcPts val="0"/>
              </a:spcAft>
              <a:buClr>
                <a:schemeClr val="dk1"/>
              </a:buClr>
              <a:buFont typeface="Calibri"/>
              <a:buNone/>
            </a:pPr>
            <a:r>
              <a:t/>
            </a:r>
            <a:endParaRPr/>
          </a:p>
          <a:p>
            <a:pPr indent="0" lvl="6" marL="2743200" marR="0" rtl="0" algn="l">
              <a:lnSpc>
                <a:spcPct val="100000"/>
              </a:lnSpc>
              <a:spcBef>
                <a:spcPts val="0"/>
              </a:spcBef>
              <a:spcAft>
                <a:spcPts val="0"/>
              </a:spcAft>
              <a:buClr>
                <a:schemeClr val="dk1"/>
              </a:buClr>
              <a:buFont typeface="Calibri"/>
              <a:buNone/>
            </a:pPr>
            <a:r>
              <a:t/>
            </a:r>
            <a:endParaRPr/>
          </a:p>
          <a:p>
            <a:pPr indent="0" lvl="7" marL="3200400" marR="0" rtl="0" algn="l">
              <a:lnSpc>
                <a:spcPct val="100000"/>
              </a:lnSpc>
              <a:spcBef>
                <a:spcPts val="0"/>
              </a:spcBef>
              <a:spcAft>
                <a:spcPts val="0"/>
              </a:spcAft>
              <a:buClr>
                <a:schemeClr val="dk1"/>
              </a:buClr>
              <a:buFont typeface="Calibri"/>
              <a:buNone/>
            </a:pPr>
            <a:r>
              <a:t/>
            </a:r>
            <a:endParaRPr/>
          </a:p>
          <a:p>
            <a:pPr indent="0" lvl="8" marL="3657600" marR="0" rtl="0" algn="l">
              <a:lnSpc>
                <a:spcPct val="100000"/>
              </a:lnSpc>
              <a:spcBef>
                <a:spcPts val="0"/>
              </a:spcBef>
              <a:spcAft>
                <a:spcPts val="0"/>
              </a:spcAft>
              <a:buClr>
                <a:schemeClr val="dk1"/>
              </a:buClr>
              <a:buFont typeface="Calibri"/>
              <a:buNone/>
            </a:pPr>
            <a:r>
              <a:t/>
            </a: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_ONLY">
    <p:spTree>
      <p:nvGrpSpPr>
        <p:cNvPr id="233" name="Shape 233"/>
        <p:cNvGrpSpPr/>
        <p:nvPr/>
      </p:nvGrpSpPr>
      <p:grpSpPr>
        <a:xfrm>
          <a:off x="0" y="0"/>
          <a:ext cx="0" cy="0"/>
          <a:chOff x="0" y="0"/>
          <a:chExt cx="0" cy="0"/>
        </a:xfrm>
      </p:grpSpPr>
      <p:sp>
        <p:nvSpPr>
          <p:cNvPr id="234" name="Shape 234"/>
          <p:cNvSpPr txBox="1"/>
          <p:nvPr>
            <p:ph type="title"/>
          </p:nvPr>
        </p:nvSpPr>
        <p:spPr>
          <a:xfrm>
            <a:off x="733425" y="471487"/>
            <a:ext cx="7870825" cy="857250"/>
          </a:xfrm>
          <a:prstGeom prst="rect">
            <a:avLst/>
          </a:prstGeom>
          <a:noFill/>
          <a:ln>
            <a:noFill/>
          </a:ln>
        </p:spPr>
        <p:txBody>
          <a:bodyPr anchorCtr="0" anchor="t" bIns="91425" lIns="91425" rIns="91425" tIns="91425"/>
          <a:lstStyle>
            <a:lvl1pPr lvl="0" rtl="0" algn="l">
              <a:spcBef>
                <a:spcPts val="0"/>
              </a:spcBef>
              <a:spcAft>
                <a:spcPts val="0"/>
              </a:spcAft>
              <a:defRPr/>
            </a:lvl1pPr>
            <a:lvl2pPr lvl="1" rtl="0" algn="l">
              <a:spcBef>
                <a:spcPts val="0"/>
              </a:spcBef>
              <a:spcAft>
                <a:spcPts val="0"/>
              </a:spcAft>
              <a:defRPr/>
            </a:lvl2pPr>
            <a:lvl3pPr lvl="2" rtl="0" algn="l">
              <a:spcBef>
                <a:spcPts val="0"/>
              </a:spcBef>
              <a:spcAft>
                <a:spcPts val="0"/>
              </a:spcAft>
              <a:defRPr/>
            </a:lvl3pPr>
            <a:lvl4pPr lvl="3" rtl="0" algn="l">
              <a:spcBef>
                <a:spcPts val="0"/>
              </a:spcBef>
              <a:spcAft>
                <a:spcPts val="0"/>
              </a:spcAft>
              <a:defRPr/>
            </a:lvl4pPr>
            <a:lvl5pPr lvl="4" rtl="0" algn="l">
              <a:spcBef>
                <a:spcPts val="0"/>
              </a:spcBef>
              <a:spcAft>
                <a:spcPts val="0"/>
              </a:spcAft>
              <a:defRPr/>
            </a:lvl5pPr>
            <a:lvl6pPr lvl="5" marL="457200" rtl="0" algn="l">
              <a:spcBef>
                <a:spcPts val="0"/>
              </a:spcBef>
              <a:spcAft>
                <a:spcPts val="0"/>
              </a:spcAft>
              <a:defRPr/>
            </a:lvl6pPr>
            <a:lvl7pPr lvl="6" marL="914400" rtl="0" algn="l">
              <a:spcBef>
                <a:spcPts val="0"/>
              </a:spcBef>
              <a:spcAft>
                <a:spcPts val="0"/>
              </a:spcAft>
              <a:defRPr/>
            </a:lvl7pPr>
            <a:lvl8pPr lvl="7" marL="1371600" rtl="0" algn="l">
              <a:spcBef>
                <a:spcPts val="0"/>
              </a:spcBef>
              <a:spcAft>
                <a:spcPts val="0"/>
              </a:spcAft>
              <a:defRPr/>
            </a:lvl8pPr>
            <a:lvl9pPr lvl="8" marL="1828800" rtl="0" algn="l">
              <a:spcBef>
                <a:spcPts val="0"/>
              </a:spcBef>
              <a:spcAft>
                <a:spcPts val="0"/>
              </a:spcAft>
              <a:defRPr/>
            </a:lvl9pPr>
          </a:lstStyle>
          <a:p/>
        </p:txBody>
      </p:sp>
      <p:sp>
        <p:nvSpPr>
          <p:cNvPr id="235" name="Shape 235"/>
          <p:cNvSpPr txBox="1"/>
          <p:nvPr>
            <p:ph idx="10" type="dt"/>
          </p:nvPr>
        </p:nvSpPr>
        <p:spPr>
          <a:xfrm>
            <a:off x="457200" y="4683918"/>
            <a:ext cx="2133598" cy="357186"/>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236" name="Shape 236"/>
          <p:cNvSpPr txBox="1"/>
          <p:nvPr>
            <p:ph idx="11" type="ftr"/>
          </p:nvPr>
        </p:nvSpPr>
        <p:spPr>
          <a:xfrm>
            <a:off x="3124200" y="4683918"/>
            <a:ext cx="2895600" cy="357186"/>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237" name="Shape 237"/>
          <p:cNvSpPr txBox="1"/>
          <p:nvPr>
            <p:ph idx="12" type="sldNum"/>
          </p:nvPr>
        </p:nvSpPr>
        <p:spPr>
          <a:xfrm>
            <a:off x="6553200" y="4683918"/>
            <a:ext cx="2133598" cy="357186"/>
          </a:xfrm>
          <a:prstGeom prst="rect">
            <a:avLst/>
          </a:prstGeom>
          <a:noFill/>
          <a:ln>
            <a:noFill/>
          </a:ln>
        </p:spPr>
        <p:txBody>
          <a:bodyPr anchorCtr="0" anchor="t" bIns="91425" lIns="91425" rIns="91425" tIns="91425">
            <a:noAutofit/>
          </a:bodyPr>
          <a:lstStyle/>
          <a:p>
            <a:pPr indent="0" lvl="0" marL="0" marR="0" rtl="0" algn="r">
              <a:lnSpc>
                <a:spcPct val="100000"/>
              </a:lnSpc>
              <a:spcBef>
                <a:spcPts val="0"/>
              </a:spcBef>
              <a:spcAft>
                <a:spcPts val="0"/>
              </a:spcAft>
              <a:buClr>
                <a:schemeClr val="dk1"/>
              </a:buClr>
              <a:buFont typeface="Calibri"/>
              <a:buNone/>
            </a:pPr>
            <a:r>
              <a:t/>
            </a:r>
            <a:endParaRPr/>
          </a:p>
          <a:p>
            <a:pPr indent="0" lvl="1" marL="457200" marR="0" rtl="0" algn="l">
              <a:lnSpc>
                <a:spcPct val="100000"/>
              </a:lnSpc>
              <a:spcBef>
                <a:spcPts val="0"/>
              </a:spcBef>
              <a:spcAft>
                <a:spcPts val="0"/>
              </a:spcAft>
              <a:buClr>
                <a:schemeClr val="dk1"/>
              </a:buClr>
              <a:buFont typeface="Calibri"/>
              <a:buNone/>
            </a:pPr>
            <a:r>
              <a:t/>
            </a:r>
            <a:endParaRPr/>
          </a:p>
          <a:p>
            <a:pPr indent="0" lvl="2" marL="914400" marR="0" rtl="0" algn="l">
              <a:lnSpc>
                <a:spcPct val="100000"/>
              </a:lnSpc>
              <a:spcBef>
                <a:spcPts val="0"/>
              </a:spcBef>
              <a:spcAft>
                <a:spcPts val="0"/>
              </a:spcAft>
              <a:buClr>
                <a:schemeClr val="dk1"/>
              </a:buClr>
              <a:buFont typeface="Calibri"/>
              <a:buNone/>
            </a:pPr>
            <a:r>
              <a:t/>
            </a:r>
            <a:endParaRPr/>
          </a:p>
          <a:p>
            <a:pPr indent="0" lvl="3" marL="1371600" marR="0" rtl="0" algn="l">
              <a:lnSpc>
                <a:spcPct val="100000"/>
              </a:lnSpc>
              <a:spcBef>
                <a:spcPts val="0"/>
              </a:spcBef>
              <a:spcAft>
                <a:spcPts val="0"/>
              </a:spcAft>
              <a:buClr>
                <a:schemeClr val="dk1"/>
              </a:buClr>
              <a:buFont typeface="Calibri"/>
              <a:buNone/>
            </a:pPr>
            <a:r>
              <a:t/>
            </a:r>
            <a:endParaRPr/>
          </a:p>
          <a:p>
            <a:pPr indent="0" lvl="4" marL="1828800" marR="0" rtl="0" algn="l">
              <a:lnSpc>
                <a:spcPct val="100000"/>
              </a:lnSpc>
              <a:spcBef>
                <a:spcPts val="0"/>
              </a:spcBef>
              <a:spcAft>
                <a:spcPts val="0"/>
              </a:spcAft>
              <a:buClr>
                <a:schemeClr val="dk1"/>
              </a:buClr>
              <a:buFont typeface="Calibri"/>
              <a:buNone/>
            </a:pPr>
            <a:r>
              <a:t/>
            </a:r>
            <a:endParaRPr/>
          </a:p>
          <a:p>
            <a:pPr indent="0" lvl="5" marL="2286000" marR="0" rtl="0" algn="l">
              <a:lnSpc>
                <a:spcPct val="100000"/>
              </a:lnSpc>
              <a:spcBef>
                <a:spcPts val="0"/>
              </a:spcBef>
              <a:spcAft>
                <a:spcPts val="0"/>
              </a:spcAft>
              <a:buClr>
                <a:schemeClr val="dk1"/>
              </a:buClr>
              <a:buFont typeface="Calibri"/>
              <a:buNone/>
            </a:pPr>
            <a:r>
              <a:t/>
            </a:r>
            <a:endParaRPr/>
          </a:p>
          <a:p>
            <a:pPr indent="0" lvl="6" marL="2743200" marR="0" rtl="0" algn="l">
              <a:lnSpc>
                <a:spcPct val="100000"/>
              </a:lnSpc>
              <a:spcBef>
                <a:spcPts val="0"/>
              </a:spcBef>
              <a:spcAft>
                <a:spcPts val="0"/>
              </a:spcAft>
              <a:buClr>
                <a:schemeClr val="dk1"/>
              </a:buClr>
              <a:buFont typeface="Calibri"/>
              <a:buNone/>
            </a:pPr>
            <a:r>
              <a:t/>
            </a:r>
            <a:endParaRPr/>
          </a:p>
          <a:p>
            <a:pPr indent="0" lvl="7" marL="3200400" marR="0" rtl="0" algn="l">
              <a:lnSpc>
                <a:spcPct val="100000"/>
              </a:lnSpc>
              <a:spcBef>
                <a:spcPts val="0"/>
              </a:spcBef>
              <a:spcAft>
                <a:spcPts val="0"/>
              </a:spcAft>
              <a:buClr>
                <a:schemeClr val="dk1"/>
              </a:buClr>
              <a:buFont typeface="Calibri"/>
              <a:buNone/>
            </a:pPr>
            <a:r>
              <a:t/>
            </a:r>
            <a:endParaRPr/>
          </a:p>
          <a:p>
            <a:pPr indent="0" lvl="8" marL="3657600" marR="0" rtl="0" algn="l">
              <a:lnSpc>
                <a:spcPct val="100000"/>
              </a:lnSpc>
              <a:spcBef>
                <a:spcPts val="0"/>
              </a:spcBef>
              <a:spcAft>
                <a:spcPts val="0"/>
              </a:spcAft>
              <a:buClr>
                <a:schemeClr val="dk1"/>
              </a:buClr>
              <a:buFont typeface="Calibri"/>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38" name="Shape 238"/>
        <p:cNvGrpSpPr/>
        <p:nvPr/>
      </p:nvGrpSpPr>
      <p:grpSpPr>
        <a:xfrm>
          <a:off x="0" y="0"/>
          <a:ext cx="0" cy="0"/>
          <a:chOff x="0" y="0"/>
          <a:chExt cx="0" cy="0"/>
        </a:xfrm>
      </p:grpSpPr>
      <p:sp>
        <p:nvSpPr>
          <p:cNvPr id="239" name="Shape 239"/>
          <p:cNvSpPr txBox="1"/>
          <p:nvPr>
            <p:ph idx="10" type="dt"/>
          </p:nvPr>
        </p:nvSpPr>
        <p:spPr>
          <a:xfrm>
            <a:off x="457200" y="4683918"/>
            <a:ext cx="2133598" cy="357186"/>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240" name="Shape 240"/>
          <p:cNvSpPr txBox="1"/>
          <p:nvPr>
            <p:ph idx="11" type="ftr"/>
          </p:nvPr>
        </p:nvSpPr>
        <p:spPr>
          <a:xfrm>
            <a:off x="3124200" y="4683918"/>
            <a:ext cx="2895600" cy="357186"/>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241" name="Shape 241"/>
          <p:cNvSpPr txBox="1"/>
          <p:nvPr>
            <p:ph idx="12" type="sldNum"/>
          </p:nvPr>
        </p:nvSpPr>
        <p:spPr>
          <a:xfrm>
            <a:off x="6553200" y="4683918"/>
            <a:ext cx="2133598" cy="357186"/>
          </a:xfrm>
          <a:prstGeom prst="rect">
            <a:avLst/>
          </a:prstGeom>
          <a:noFill/>
          <a:ln>
            <a:noFill/>
          </a:ln>
        </p:spPr>
        <p:txBody>
          <a:bodyPr anchorCtr="0" anchor="t" bIns="91425" lIns="91425" rIns="91425" tIns="91425">
            <a:noAutofit/>
          </a:bodyPr>
          <a:lstStyle/>
          <a:p>
            <a:pPr indent="0" lvl="0" marL="0" marR="0" rtl="0" algn="r">
              <a:lnSpc>
                <a:spcPct val="100000"/>
              </a:lnSpc>
              <a:spcBef>
                <a:spcPts val="0"/>
              </a:spcBef>
              <a:spcAft>
                <a:spcPts val="0"/>
              </a:spcAft>
              <a:buClr>
                <a:schemeClr val="dk1"/>
              </a:buClr>
              <a:buFont typeface="Calibri"/>
              <a:buNone/>
            </a:pPr>
            <a:r>
              <a:t/>
            </a:r>
            <a:endParaRPr/>
          </a:p>
          <a:p>
            <a:pPr indent="0" lvl="1" marL="457200" marR="0" rtl="0" algn="l">
              <a:lnSpc>
                <a:spcPct val="100000"/>
              </a:lnSpc>
              <a:spcBef>
                <a:spcPts val="0"/>
              </a:spcBef>
              <a:spcAft>
                <a:spcPts val="0"/>
              </a:spcAft>
              <a:buClr>
                <a:schemeClr val="dk1"/>
              </a:buClr>
              <a:buFont typeface="Calibri"/>
              <a:buNone/>
            </a:pPr>
            <a:r>
              <a:t/>
            </a:r>
            <a:endParaRPr/>
          </a:p>
          <a:p>
            <a:pPr indent="0" lvl="2" marL="914400" marR="0" rtl="0" algn="l">
              <a:lnSpc>
                <a:spcPct val="100000"/>
              </a:lnSpc>
              <a:spcBef>
                <a:spcPts val="0"/>
              </a:spcBef>
              <a:spcAft>
                <a:spcPts val="0"/>
              </a:spcAft>
              <a:buClr>
                <a:schemeClr val="dk1"/>
              </a:buClr>
              <a:buFont typeface="Calibri"/>
              <a:buNone/>
            </a:pPr>
            <a:r>
              <a:t/>
            </a:r>
            <a:endParaRPr/>
          </a:p>
          <a:p>
            <a:pPr indent="0" lvl="3" marL="1371600" marR="0" rtl="0" algn="l">
              <a:lnSpc>
                <a:spcPct val="100000"/>
              </a:lnSpc>
              <a:spcBef>
                <a:spcPts val="0"/>
              </a:spcBef>
              <a:spcAft>
                <a:spcPts val="0"/>
              </a:spcAft>
              <a:buClr>
                <a:schemeClr val="dk1"/>
              </a:buClr>
              <a:buFont typeface="Calibri"/>
              <a:buNone/>
            </a:pPr>
            <a:r>
              <a:t/>
            </a:r>
            <a:endParaRPr/>
          </a:p>
          <a:p>
            <a:pPr indent="0" lvl="4" marL="1828800" marR="0" rtl="0" algn="l">
              <a:lnSpc>
                <a:spcPct val="100000"/>
              </a:lnSpc>
              <a:spcBef>
                <a:spcPts val="0"/>
              </a:spcBef>
              <a:spcAft>
                <a:spcPts val="0"/>
              </a:spcAft>
              <a:buClr>
                <a:schemeClr val="dk1"/>
              </a:buClr>
              <a:buFont typeface="Calibri"/>
              <a:buNone/>
            </a:pPr>
            <a:r>
              <a:t/>
            </a:r>
            <a:endParaRPr/>
          </a:p>
          <a:p>
            <a:pPr indent="0" lvl="5" marL="2286000" marR="0" rtl="0" algn="l">
              <a:lnSpc>
                <a:spcPct val="100000"/>
              </a:lnSpc>
              <a:spcBef>
                <a:spcPts val="0"/>
              </a:spcBef>
              <a:spcAft>
                <a:spcPts val="0"/>
              </a:spcAft>
              <a:buClr>
                <a:schemeClr val="dk1"/>
              </a:buClr>
              <a:buFont typeface="Calibri"/>
              <a:buNone/>
            </a:pPr>
            <a:r>
              <a:t/>
            </a:r>
            <a:endParaRPr/>
          </a:p>
          <a:p>
            <a:pPr indent="0" lvl="6" marL="2743200" marR="0" rtl="0" algn="l">
              <a:lnSpc>
                <a:spcPct val="100000"/>
              </a:lnSpc>
              <a:spcBef>
                <a:spcPts val="0"/>
              </a:spcBef>
              <a:spcAft>
                <a:spcPts val="0"/>
              </a:spcAft>
              <a:buClr>
                <a:schemeClr val="dk1"/>
              </a:buClr>
              <a:buFont typeface="Calibri"/>
              <a:buNone/>
            </a:pPr>
            <a:r>
              <a:t/>
            </a:r>
            <a:endParaRPr/>
          </a:p>
          <a:p>
            <a:pPr indent="0" lvl="7" marL="3200400" marR="0" rtl="0" algn="l">
              <a:lnSpc>
                <a:spcPct val="100000"/>
              </a:lnSpc>
              <a:spcBef>
                <a:spcPts val="0"/>
              </a:spcBef>
              <a:spcAft>
                <a:spcPts val="0"/>
              </a:spcAft>
              <a:buClr>
                <a:schemeClr val="dk1"/>
              </a:buClr>
              <a:buFont typeface="Calibri"/>
              <a:buNone/>
            </a:pPr>
            <a:r>
              <a:t/>
            </a:r>
            <a:endParaRPr/>
          </a:p>
          <a:p>
            <a:pPr indent="0" lvl="8" marL="3657600" marR="0" rtl="0" algn="l">
              <a:lnSpc>
                <a:spcPct val="100000"/>
              </a:lnSpc>
              <a:spcBef>
                <a:spcPts val="0"/>
              </a:spcBef>
              <a:spcAft>
                <a:spcPts val="0"/>
              </a:spcAft>
              <a:buClr>
                <a:schemeClr val="dk1"/>
              </a:buClr>
              <a:buFont typeface="Calibri"/>
              <a:buNone/>
            </a:pPr>
            <a:r>
              <a:t/>
            </a: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OBJECT_WITH_CAPTION_TEXT">
    <p:spTree>
      <p:nvGrpSpPr>
        <p:cNvPr id="242" name="Shape 242"/>
        <p:cNvGrpSpPr/>
        <p:nvPr/>
      </p:nvGrpSpPr>
      <p:grpSpPr>
        <a:xfrm>
          <a:off x="0" y="0"/>
          <a:ext cx="0" cy="0"/>
          <a:chOff x="0" y="0"/>
          <a:chExt cx="0" cy="0"/>
        </a:xfrm>
      </p:grpSpPr>
      <p:sp>
        <p:nvSpPr>
          <p:cNvPr id="243" name="Shape 243"/>
          <p:cNvSpPr txBox="1"/>
          <p:nvPr>
            <p:ph type="title"/>
          </p:nvPr>
        </p:nvSpPr>
        <p:spPr>
          <a:xfrm>
            <a:off x="457200" y="204787"/>
            <a:ext cx="3008313" cy="871536"/>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44" name="Shape 244"/>
          <p:cNvSpPr txBox="1"/>
          <p:nvPr>
            <p:ph idx="1" type="body"/>
          </p:nvPr>
        </p:nvSpPr>
        <p:spPr>
          <a:xfrm>
            <a:off x="3575050" y="204787"/>
            <a:ext cx="5111750" cy="4389833"/>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45" name="Shape 245"/>
          <p:cNvSpPr txBox="1"/>
          <p:nvPr>
            <p:ph idx="2" type="body"/>
          </p:nvPr>
        </p:nvSpPr>
        <p:spPr>
          <a:xfrm>
            <a:off x="457200" y="1076325"/>
            <a:ext cx="3008313" cy="3518297"/>
          </a:xfrm>
          <a:prstGeom prst="rect">
            <a:avLst/>
          </a:prstGeom>
          <a:noFill/>
          <a:ln>
            <a:noFill/>
          </a:ln>
        </p:spPr>
        <p:txBody>
          <a:bodyPr anchorCtr="0" anchor="t" bIns="91425" lIns="91425" rIns="91425" tIns="91425"/>
          <a:lstStyle>
            <a:lvl1pPr indent="0" lvl="0" marL="0" rtl="0">
              <a:spcBef>
                <a:spcPts val="0"/>
              </a:spcBef>
              <a:buFont typeface="Calibri"/>
              <a:buNone/>
              <a:defRPr/>
            </a:lvl1pPr>
            <a:lvl2pPr indent="0" lvl="1" marL="457200" rtl="0">
              <a:spcBef>
                <a:spcPts val="0"/>
              </a:spcBef>
              <a:buFont typeface="Calibri"/>
              <a:buNone/>
              <a:defRPr/>
            </a:lvl2pPr>
            <a:lvl3pPr indent="0" lvl="2" marL="914400" rtl="0">
              <a:spcBef>
                <a:spcPts val="0"/>
              </a:spcBef>
              <a:buFont typeface="Calibri"/>
              <a:buNone/>
              <a:defRPr/>
            </a:lvl3pPr>
            <a:lvl4pPr indent="0" lvl="3" marL="1371600" rtl="0">
              <a:spcBef>
                <a:spcPts val="0"/>
              </a:spcBef>
              <a:buFont typeface="Calibri"/>
              <a:buNone/>
              <a:defRPr/>
            </a:lvl4pPr>
            <a:lvl5pPr indent="0" lvl="4" marL="1828800" rtl="0">
              <a:spcBef>
                <a:spcPts val="0"/>
              </a:spcBef>
              <a:buFont typeface="Calibri"/>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246" name="Shape 246"/>
          <p:cNvSpPr txBox="1"/>
          <p:nvPr>
            <p:ph idx="10" type="dt"/>
          </p:nvPr>
        </p:nvSpPr>
        <p:spPr>
          <a:xfrm>
            <a:off x="457200" y="4683918"/>
            <a:ext cx="2133598" cy="357186"/>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247" name="Shape 247"/>
          <p:cNvSpPr txBox="1"/>
          <p:nvPr>
            <p:ph idx="11" type="ftr"/>
          </p:nvPr>
        </p:nvSpPr>
        <p:spPr>
          <a:xfrm>
            <a:off x="3124200" y="4683918"/>
            <a:ext cx="2895600" cy="357186"/>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248" name="Shape 248"/>
          <p:cNvSpPr txBox="1"/>
          <p:nvPr>
            <p:ph idx="12" type="sldNum"/>
          </p:nvPr>
        </p:nvSpPr>
        <p:spPr>
          <a:xfrm>
            <a:off x="6553200" y="4683918"/>
            <a:ext cx="2133598" cy="357186"/>
          </a:xfrm>
          <a:prstGeom prst="rect">
            <a:avLst/>
          </a:prstGeom>
          <a:noFill/>
          <a:ln>
            <a:noFill/>
          </a:ln>
        </p:spPr>
        <p:txBody>
          <a:bodyPr anchorCtr="0" anchor="t" bIns="91425" lIns="91425" rIns="91425" tIns="91425">
            <a:noAutofit/>
          </a:bodyPr>
          <a:lstStyle/>
          <a:p>
            <a:pPr indent="0" lvl="0" marL="0" marR="0" rtl="0" algn="r">
              <a:lnSpc>
                <a:spcPct val="100000"/>
              </a:lnSpc>
              <a:spcBef>
                <a:spcPts val="0"/>
              </a:spcBef>
              <a:spcAft>
                <a:spcPts val="0"/>
              </a:spcAft>
              <a:buClr>
                <a:schemeClr val="dk1"/>
              </a:buClr>
              <a:buFont typeface="Calibri"/>
              <a:buNone/>
            </a:pPr>
            <a:r>
              <a:t/>
            </a:r>
            <a:endParaRPr/>
          </a:p>
          <a:p>
            <a:pPr indent="0" lvl="1" marL="457200" marR="0" rtl="0" algn="l">
              <a:lnSpc>
                <a:spcPct val="100000"/>
              </a:lnSpc>
              <a:spcBef>
                <a:spcPts val="0"/>
              </a:spcBef>
              <a:spcAft>
                <a:spcPts val="0"/>
              </a:spcAft>
              <a:buClr>
                <a:schemeClr val="dk1"/>
              </a:buClr>
              <a:buFont typeface="Calibri"/>
              <a:buNone/>
            </a:pPr>
            <a:r>
              <a:t/>
            </a:r>
            <a:endParaRPr/>
          </a:p>
          <a:p>
            <a:pPr indent="0" lvl="2" marL="914400" marR="0" rtl="0" algn="l">
              <a:lnSpc>
                <a:spcPct val="100000"/>
              </a:lnSpc>
              <a:spcBef>
                <a:spcPts val="0"/>
              </a:spcBef>
              <a:spcAft>
                <a:spcPts val="0"/>
              </a:spcAft>
              <a:buClr>
                <a:schemeClr val="dk1"/>
              </a:buClr>
              <a:buFont typeface="Calibri"/>
              <a:buNone/>
            </a:pPr>
            <a:r>
              <a:t/>
            </a:r>
            <a:endParaRPr/>
          </a:p>
          <a:p>
            <a:pPr indent="0" lvl="3" marL="1371600" marR="0" rtl="0" algn="l">
              <a:lnSpc>
                <a:spcPct val="100000"/>
              </a:lnSpc>
              <a:spcBef>
                <a:spcPts val="0"/>
              </a:spcBef>
              <a:spcAft>
                <a:spcPts val="0"/>
              </a:spcAft>
              <a:buClr>
                <a:schemeClr val="dk1"/>
              </a:buClr>
              <a:buFont typeface="Calibri"/>
              <a:buNone/>
            </a:pPr>
            <a:r>
              <a:t/>
            </a:r>
            <a:endParaRPr/>
          </a:p>
          <a:p>
            <a:pPr indent="0" lvl="4" marL="1828800" marR="0" rtl="0" algn="l">
              <a:lnSpc>
                <a:spcPct val="100000"/>
              </a:lnSpc>
              <a:spcBef>
                <a:spcPts val="0"/>
              </a:spcBef>
              <a:spcAft>
                <a:spcPts val="0"/>
              </a:spcAft>
              <a:buClr>
                <a:schemeClr val="dk1"/>
              </a:buClr>
              <a:buFont typeface="Calibri"/>
              <a:buNone/>
            </a:pPr>
            <a:r>
              <a:t/>
            </a:r>
            <a:endParaRPr/>
          </a:p>
          <a:p>
            <a:pPr indent="0" lvl="5" marL="2286000" marR="0" rtl="0" algn="l">
              <a:lnSpc>
                <a:spcPct val="100000"/>
              </a:lnSpc>
              <a:spcBef>
                <a:spcPts val="0"/>
              </a:spcBef>
              <a:spcAft>
                <a:spcPts val="0"/>
              </a:spcAft>
              <a:buClr>
                <a:schemeClr val="dk1"/>
              </a:buClr>
              <a:buFont typeface="Calibri"/>
              <a:buNone/>
            </a:pPr>
            <a:r>
              <a:t/>
            </a:r>
            <a:endParaRPr/>
          </a:p>
          <a:p>
            <a:pPr indent="0" lvl="6" marL="2743200" marR="0" rtl="0" algn="l">
              <a:lnSpc>
                <a:spcPct val="100000"/>
              </a:lnSpc>
              <a:spcBef>
                <a:spcPts val="0"/>
              </a:spcBef>
              <a:spcAft>
                <a:spcPts val="0"/>
              </a:spcAft>
              <a:buClr>
                <a:schemeClr val="dk1"/>
              </a:buClr>
              <a:buFont typeface="Calibri"/>
              <a:buNone/>
            </a:pPr>
            <a:r>
              <a:t/>
            </a:r>
            <a:endParaRPr/>
          </a:p>
          <a:p>
            <a:pPr indent="0" lvl="7" marL="3200400" marR="0" rtl="0" algn="l">
              <a:lnSpc>
                <a:spcPct val="100000"/>
              </a:lnSpc>
              <a:spcBef>
                <a:spcPts val="0"/>
              </a:spcBef>
              <a:spcAft>
                <a:spcPts val="0"/>
              </a:spcAft>
              <a:buClr>
                <a:schemeClr val="dk1"/>
              </a:buClr>
              <a:buFont typeface="Calibri"/>
              <a:buNone/>
            </a:pPr>
            <a:r>
              <a:t/>
            </a:r>
            <a:endParaRPr/>
          </a:p>
          <a:p>
            <a:pPr indent="0" lvl="8" marL="3657600" marR="0" rtl="0" algn="l">
              <a:lnSpc>
                <a:spcPct val="100000"/>
              </a:lnSpc>
              <a:spcBef>
                <a:spcPts val="0"/>
              </a:spcBef>
              <a:spcAft>
                <a:spcPts val="0"/>
              </a:spcAft>
              <a:buClr>
                <a:schemeClr val="dk1"/>
              </a:buClr>
              <a:buFont typeface="Calibri"/>
              <a:buNone/>
            </a:pPr>
            <a:r>
              <a:t/>
            </a: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_WITH_CAPTION_TEXT">
    <p:spTree>
      <p:nvGrpSpPr>
        <p:cNvPr id="249" name="Shape 249"/>
        <p:cNvGrpSpPr/>
        <p:nvPr/>
      </p:nvGrpSpPr>
      <p:grpSpPr>
        <a:xfrm>
          <a:off x="0" y="0"/>
          <a:ext cx="0" cy="0"/>
          <a:chOff x="0" y="0"/>
          <a:chExt cx="0" cy="0"/>
        </a:xfrm>
      </p:grpSpPr>
      <p:sp>
        <p:nvSpPr>
          <p:cNvPr id="250" name="Shape 250"/>
          <p:cNvSpPr txBox="1"/>
          <p:nvPr>
            <p:ph type="title"/>
          </p:nvPr>
        </p:nvSpPr>
        <p:spPr>
          <a:xfrm>
            <a:off x="1792288" y="3600450"/>
            <a:ext cx="5486399" cy="425052"/>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51" name="Shape 251"/>
          <p:cNvSpPr/>
          <p:nvPr>
            <p:ph idx="2" type="pic"/>
          </p:nvPr>
        </p:nvSpPr>
        <p:spPr>
          <a:xfrm>
            <a:off x="1792288" y="459581"/>
            <a:ext cx="5486399" cy="3086100"/>
          </a:xfrm>
          <a:prstGeom prst="rect">
            <a:avLst/>
          </a:prstGeom>
          <a:noFill/>
          <a:ln>
            <a:noFill/>
          </a:ln>
        </p:spPr>
      </p:sp>
      <p:sp>
        <p:nvSpPr>
          <p:cNvPr id="252" name="Shape 252"/>
          <p:cNvSpPr txBox="1"/>
          <p:nvPr>
            <p:ph idx="1" type="body"/>
          </p:nvPr>
        </p:nvSpPr>
        <p:spPr>
          <a:xfrm>
            <a:off x="1792288" y="4025502"/>
            <a:ext cx="5486399" cy="603645"/>
          </a:xfrm>
          <a:prstGeom prst="rect">
            <a:avLst/>
          </a:prstGeom>
          <a:noFill/>
          <a:ln>
            <a:noFill/>
          </a:ln>
        </p:spPr>
        <p:txBody>
          <a:bodyPr anchorCtr="0" anchor="t" bIns="91425" lIns="91425" rIns="91425" tIns="91425"/>
          <a:lstStyle>
            <a:lvl1pPr indent="0" lvl="0" marL="0" rtl="0">
              <a:spcBef>
                <a:spcPts val="0"/>
              </a:spcBef>
              <a:buFont typeface="Calibri"/>
              <a:buNone/>
              <a:defRPr/>
            </a:lvl1pPr>
            <a:lvl2pPr indent="0" lvl="1" marL="457200" rtl="0">
              <a:spcBef>
                <a:spcPts val="0"/>
              </a:spcBef>
              <a:buFont typeface="Calibri"/>
              <a:buNone/>
              <a:defRPr/>
            </a:lvl2pPr>
            <a:lvl3pPr indent="0" lvl="2" marL="914400" rtl="0">
              <a:spcBef>
                <a:spcPts val="0"/>
              </a:spcBef>
              <a:buFont typeface="Calibri"/>
              <a:buNone/>
              <a:defRPr/>
            </a:lvl3pPr>
            <a:lvl4pPr indent="0" lvl="3" marL="1371600" rtl="0">
              <a:spcBef>
                <a:spcPts val="0"/>
              </a:spcBef>
              <a:buFont typeface="Calibri"/>
              <a:buNone/>
              <a:defRPr/>
            </a:lvl4pPr>
            <a:lvl5pPr indent="0" lvl="4" marL="1828800" rtl="0">
              <a:spcBef>
                <a:spcPts val="0"/>
              </a:spcBef>
              <a:buFont typeface="Calibri"/>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253" name="Shape 253"/>
          <p:cNvSpPr txBox="1"/>
          <p:nvPr>
            <p:ph idx="10" type="dt"/>
          </p:nvPr>
        </p:nvSpPr>
        <p:spPr>
          <a:xfrm>
            <a:off x="457200" y="4683918"/>
            <a:ext cx="2133598" cy="357186"/>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254" name="Shape 254"/>
          <p:cNvSpPr txBox="1"/>
          <p:nvPr>
            <p:ph idx="11" type="ftr"/>
          </p:nvPr>
        </p:nvSpPr>
        <p:spPr>
          <a:xfrm>
            <a:off x="3124200" y="4683918"/>
            <a:ext cx="2895600" cy="357186"/>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255" name="Shape 255"/>
          <p:cNvSpPr txBox="1"/>
          <p:nvPr>
            <p:ph idx="12" type="sldNum"/>
          </p:nvPr>
        </p:nvSpPr>
        <p:spPr>
          <a:xfrm>
            <a:off x="6553200" y="4683918"/>
            <a:ext cx="2133598" cy="357186"/>
          </a:xfrm>
          <a:prstGeom prst="rect">
            <a:avLst/>
          </a:prstGeom>
          <a:noFill/>
          <a:ln>
            <a:noFill/>
          </a:ln>
        </p:spPr>
        <p:txBody>
          <a:bodyPr anchorCtr="0" anchor="t" bIns="91425" lIns="91425" rIns="91425" tIns="91425">
            <a:noAutofit/>
          </a:bodyPr>
          <a:lstStyle/>
          <a:p>
            <a:pPr indent="0" lvl="0" marL="0" marR="0" rtl="0" algn="r">
              <a:lnSpc>
                <a:spcPct val="100000"/>
              </a:lnSpc>
              <a:spcBef>
                <a:spcPts val="0"/>
              </a:spcBef>
              <a:spcAft>
                <a:spcPts val="0"/>
              </a:spcAft>
              <a:buClr>
                <a:schemeClr val="dk1"/>
              </a:buClr>
              <a:buFont typeface="Calibri"/>
              <a:buNone/>
            </a:pPr>
            <a:r>
              <a:t/>
            </a:r>
            <a:endParaRPr/>
          </a:p>
          <a:p>
            <a:pPr indent="0" lvl="1" marL="457200" marR="0" rtl="0" algn="l">
              <a:lnSpc>
                <a:spcPct val="100000"/>
              </a:lnSpc>
              <a:spcBef>
                <a:spcPts val="0"/>
              </a:spcBef>
              <a:spcAft>
                <a:spcPts val="0"/>
              </a:spcAft>
              <a:buClr>
                <a:schemeClr val="dk1"/>
              </a:buClr>
              <a:buFont typeface="Calibri"/>
              <a:buNone/>
            </a:pPr>
            <a:r>
              <a:t/>
            </a:r>
            <a:endParaRPr/>
          </a:p>
          <a:p>
            <a:pPr indent="0" lvl="2" marL="914400" marR="0" rtl="0" algn="l">
              <a:lnSpc>
                <a:spcPct val="100000"/>
              </a:lnSpc>
              <a:spcBef>
                <a:spcPts val="0"/>
              </a:spcBef>
              <a:spcAft>
                <a:spcPts val="0"/>
              </a:spcAft>
              <a:buClr>
                <a:schemeClr val="dk1"/>
              </a:buClr>
              <a:buFont typeface="Calibri"/>
              <a:buNone/>
            </a:pPr>
            <a:r>
              <a:t/>
            </a:r>
            <a:endParaRPr/>
          </a:p>
          <a:p>
            <a:pPr indent="0" lvl="3" marL="1371600" marR="0" rtl="0" algn="l">
              <a:lnSpc>
                <a:spcPct val="100000"/>
              </a:lnSpc>
              <a:spcBef>
                <a:spcPts val="0"/>
              </a:spcBef>
              <a:spcAft>
                <a:spcPts val="0"/>
              </a:spcAft>
              <a:buClr>
                <a:schemeClr val="dk1"/>
              </a:buClr>
              <a:buFont typeface="Calibri"/>
              <a:buNone/>
            </a:pPr>
            <a:r>
              <a:t/>
            </a:r>
            <a:endParaRPr/>
          </a:p>
          <a:p>
            <a:pPr indent="0" lvl="4" marL="1828800" marR="0" rtl="0" algn="l">
              <a:lnSpc>
                <a:spcPct val="100000"/>
              </a:lnSpc>
              <a:spcBef>
                <a:spcPts val="0"/>
              </a:spcBef>
              <a:spcAft>
                <a:spcPts val="0"/>
              </a:spcAft>
              <a:buClr>
                <a:schemeClr val="dk1"/>
              </a:buClr>
              <a:buFont typeface="Calibri"/>
              <a:buNone/>
            </a:pPr>
            <a:r>
              <a:t/>
            </a:r>
            <a:endParaRPr/>
          </a:p>
          <a:p>
            <a:pPr indent="0" lvl="5" marL="2286000" marR="0" rtl="0" algn="l">
              <a:lnSpc>
                <a:spcPct val="100000"/>
              </a:lnSpc>
              <a:spcBef>
                <a:spcPts val="0"/>
              </a:spcBef>
              <a:spcAft>
                <a:spcPts val="0"/>
              </a:spcAft>
              <a:buClr>
                <a:schemeClr val="dk1"/>
              </a:buClr>
              <a:buFont typeface="Calibri"/>
              <a:buNone/>
            </a:pPr>
            <a:r>
              <a:t/>
            </a:r>
            <a:endParaRPr/>
          </a:p>
          <a:p>
            <a:pPr indent="0" lvl="6" marL="2743200" marR="0" rtl="0" algn="l">
              <a:lnSpc>
                <a:spcPct val="100000"/>
              </a:lnSpc>
              <a:spcBef>
                <a:spcPts val="0"/>
              </a:spcBef>
              <a:spcAft>
                <a:spcPts val="0"/>
              </a:spcAft>
              <a:buClr>
                <a:schemeClr val="dk1"/>
              </a:buClr>
              <a:buFont typeface="Calibri"/>
              <a:buNone/>
            </a:pPr>
            <a:r>
              <a:t/>
            </a:r>
            <a:endParaRPr/>
          </a:p>
          <a:p>
            <a:pPr indent="0" lvl="7" marL="3200400" marR="0" rtl="0" algn="l">
              <a:lnSpc>
                <a:spcPct val="100000"/>
              </a:lnSpc>
              <a:spcBef>
                <a:spcPts val="0"/>
              </a:spcBef>
              <a:spcAft>
                <a:spcPts val="0"/>
              </a:spcAft>
              <a:buClr>
                <a:schemeClr val="dk1"/>
              </a:buClr>
              <a:buFont typeface="Calibri"/>
              <a:buNone/>
            </a:pPr>
            <a:r>
              <a:t/>
            </a:r>
            <a:endParaRPr/>
          </a:p>
          <a:p>
            <a:pPr indent="0" lvl="8" marL="3657600" marR="0" rtl="0" algn="l">
              <a:lnSpc>
                <a:spcPct val="100000"/>
              </a:lnSpc>
              <a:spcBef>
                <a:spcPts val="0"/>
              </a:spcBef>
              <a:spcAft>
                <a:spcPts val="0"/>
              </a:spcAft>
              <a:buClr>
                <a:schemeClr val="dk1"/>
              </a:buClr>
              <a:buFont typeface="Calibri"/>
              <a:buNone/>
            </a:pPr>
            <a:r>
              <a:t/>
            </a: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VERTICAL_TEXT">
    <p:spTree>
      <p:nvGrpSpPr>
        <p:cNvPr id="256" name="Shape 256"/>
        <p:cNvGrpSpPr/>
        <p:nvPr/>
      </p:nvGrpSpPr>
      <p:grpSpPr>
        <a:xfrm>
          <a:off x="0" y="0"/>
          <a:ext cx="0" cy="0"/>
          <a:chOff x="0" y="0"/>
          <a:chExt cx="0" cy="0"/>
        </a:xfrm>
      </p:grpSpPr>
      <p:sp>
        <p:nvSpPr>
          <p:cNvPr id="257" name="Shape 257"/>
          <p:cNvSpPr txBox="1"/>
          <p:nvPr>
            <p:ph type="title"/>
          </p:nvPr>
        </p:nvSpPr>
        <p:spPr>
          <a:xfrm>
            <a:off x="733425" y="471487"/>
            <a:ext cx="7870825" cy="857250"/>
          </a:xfrm>
          <a:prstGeom prst="rect">
            <a:avLst/>
          </a:prstGeom>
          <a:noFill/>
          <a:ln>
            <a:noFill/>
          </a:ln>
        </p:spPr>
        <p:txBody>
          <a:bodyPr anchorCtr="0" anchor="t" bIns="91425" lIns="91425" rIns="91425" tIns="91425"/>
          <a:lstStyle>
            <a:lvl1pPr lvl="0" rtl="0" algn="l">
              <a:spcBef>
                <a:spcPts val="0"/>
              </a:spcBef>
              <a:spcAft>
                <a:spcPts val="0"/>
              </a:spcAft>
              <a:defRPr/>
            </a:lvl1pPr>
            <a:lvl2pPr lvl="1" rtl="0" algn="l">
              <a:spcBef>
                <a:spcPts val="0"/>
              </a:spcBef>
              <a:spcAft>
                <a:spcPts val="0"/>
              </a:spcAft>
              <a:defRPr/>
            </a:lvl2pPr>
            <a:lvl3pPr lvl="2" rtl="0" algn="l">
              <a:spcBef>
                <a:spcPts val="0"/>
              </a:spcBef>
              <a:spcAft>
                <a:spcPts val="0"/>
              </a:spcAft>
              <a:defRPr/>
            </a:lvl3pPr>
            <a:lvl4pPr lvl="3" rtl="0" algn="l">
              <a:spcBef>
                <a:spcPts val="0"/>
              </a:spcBef>
              <a:spcAft>
                <a:spcPts val="0"/>
              </a:spcAft>
              <a:defRPr/>
            </a:lvl4pPr>
            <a:lvl5pPr lvl="4" rtl="0" algn="l">
              <a:spcBef>
                <a:spcPts val="0"/>
              </a:spcBef>
              <a:spcAft>
                <a:spcPts val="0"/>
              </a:spcAft>
              <a:defRPr/>
            </a:lvl5pPr>
            <a:lvl6pPr lvl="5" marL="457200" rtl="0" algn="l">
              <a:spcBef>
                <a:spcPts val="0"/>
              </a:spcBef>
              <a:spcAft>
                <a:spcPts val="0"/>
              </a:spcAft>
              <a:defRPr/>
            </a:lvl6pPr>
            <a:lvl7pPr lvl="6" marL="914400" rtl="0" algn="l">
              <a:spcBef>
                <a:spcPts val="0"/>
              </a:spcBef>
              <a:spcAft>
                <a:spcPts val="0"/>
              </a:spcAft>
              <a:defRPr/>
            </a:lvl7pPr>
            <a:lvl8pPr lvl="7" marL="1371600" rtl="0" algn="l">
              <a:spcBef>
                <a:spcPts val="0"/>
              </a:spcBef>
              <a:spcAft>
                <a:spcPts val="0"/>
              </a:spcAft>
              <a:defRPr/>
            </a:lvl8pPr>
            <a:lvl9pPr lvl="8" marL="1828800" rtl="0" algn="l">
              <a:spcBef>
                <a:spcPts val="0"/>
              </a:spcBef>
              <a:spcAft>
                <a:spcPts val="0"/>
              </a:spcAft>
              <a:defRPr/>
            </a:lvl9pPr>
          </a:lstStyle>
          <a:p/>
        </p:txBody>
      </p:sp>
      <p:sp>
        <p:nvSpPr>
          <p:cNvPr id="258" name="Shape 258"/>
          <p:cNvSpPr txBox="1"/>
          <p:nvPr>
            <p:ph idx="1" type="body"/>
          </p:nvPr>
        </p:nvSpPr>
        <p:spPr>
          <a:xfrm rot="5400000">
            <a:off x="3143646" y="-1052907"/>
            <a:ext cx="3050381" cy="7870825"/>
          </a:xfrm>
          <a:prstGeom prst="rect">
            <a:avLst/>
          </a:prstGeom>
          <a:noFill/>
          <a:ln>
            <a:noFill/>
          </a:ln>
        </p:spPr>
        <p:txBody>
          <a:bodyPr anchorCtr="0" anchor="t" bIns="91425" lIns="91425" rIns="91425" tIns="91425"/>
          <a:lstStyle>
            <a:lvl1pPr indent="114300" lvl="0" marL="342900" rtl="0" algn="l">
              <a:spcBef>
                <a:spcPts val="560"/>
              </a:spcBef>
              <a:spcAft>
                <a:spcPts val="0"/>
              </a:spcAft>
              <a:buClr>
                <a:schemeClr val="dk1"/>
              </a:buClr>
              <a:buFont typeface="Calibri"/>
              <a:buChar char="•"/>
              <a:defRPr/>
            </a:lvl1pPr>
            <a:lvl2pPr indent="133350" lvl="1" marL="742950" rtl="0" algn="l">
              <a:spcBef>
                <a:spcPts val="520"/>
              </a:spcBef>
              <a:spcAft>
                <a:spcPts val="0"/>
              </a:spcAft>
              <a:buClr>
                <a:schemeClr val="dk1"/>
              </a:buClr>
              <a:buFont typeface="Calibri"/>
              <a:buChar char="•"/>
              <a:defRPr/>
            </a:lvl2pPr>
            <a:lvl3pPr indent="165100" lvl="2" marL="1143000" rtl="0" algn="l">
              <a:spcBef>
                <a:spcPts val="480"/>
              </a:spcBef>
              <a:spcAft>
                <a:spcPts val="0"/>
              </a:spcAft>
              <a:buClr>
                <a:schemeClr val="dk1"/>
              </a:buClr>
              <a:buFont typeface="Calibri"/>
              <a:buChar char="•"/>
              <a:defRPr/>
            </a:lvl3pPr>
            <a:lvl4pPr indent="101600" lvl="3" marL="1600200" rtl="0" algn="l">
              <a:spcBef>
                <a:spcPts val="400"/>
              </a:spcBef>
              <a:spcAft>
                <a:spcPts val="0"/>
              </a:spcAft>
              <a:buClr>
                <a:schemeClr val="dk1"/>
              </a:buClr>
              <a:buFont typeface="Calibri"/>
              <a:buChar char="•"/>
              <a:defRPr/>
            </a:lvl4pPr>
            <a:lvl5pPr indent="101600" lvl="4" marL="2057400" rtl="0" algn="l">
              <a:spcBef>
                <a:spcPts val="400"/>
              </a:spcBef>
              <a:spcAft>
                <a:spcPts val="0"/>
              </a:spcAft>
              <a:buClr>
                <a:schemeClr val="dk1"/>
              </a:buClr>
              <a:buFont typeface="Calibri"/>
              <a:buChar char="•"/>
              <a:defRPr/>
            </a:lvl5pPr>
            <a:lvl6pPr indent="101600" lvl="5" marL="2514600" rtl="0" algn="l">
              <a:spcBef>
                <a:spcPts val="400"/>
              </a:spcBef>
              <a:spcAft>
                <a:spcPts val="0"/>
              </a:spcAft>
              <a:buClr>
                <a:schemeClr val="dk1"/>
              </a:buClr>
              <a:buFont typeface="Calibri"/>
              <a:buChar char="•"/>
              <a:defRPr/>
            </a:lvl6pPr>
            <a:lvl7pPr indent="101600" lvl="6" marL="2971800" rtl="0" algn="l">
              <a:spcBef>
                <a:spcPts val="400"/>
              </a:spcBef>
              <a:spcAft>
                <a:spcPts val="0"/>
              </a:spcAft>
              <a:buClr>
                <a:schemeClr val="dk1"/>
              </a:buClr>
              <a:buFont typeface="Calibri"/>
              <a:buChar char="•"/>
              <a:defRPr/>
            </a:lvl7pPr>
            <a:lvl8pPr indent="101600" lvl="7" marL="3429000" rtl="0" algn="l">
              <a:spcBef>
                <a:spcPts val="400"/>
              </a:spcBef>
              <a:spcAft>
                <a:spcPts val="0"/>
              </a:spcAft>
              <a:buClr>
                <a:schemeClr val="dk1"/>
              </a:buClr>
              <a:buFont typeface="Calibri"/>
              <a:buChar char="•"/>
              <a:defRPr/>
            </a:lvl8pPr>
            <a:lvl9pPr indent="101600" lvl="8" marL="3886200" rtl="0" algn="l">
              <a:spcBef>
                <a:spcPts val="400"/>
              </a:spcBef>
              <a:spcAft>
                <a:spcPts val="0"/>
              </a:spcAft>
              <a:buClr>
                <a:schemeClr val="dk1"/>
              </a:buClr>
              <a:buFont typeface="Calibri"/>
              <a:buChar char="•"/>
              <a:defRPr/>
            </a:lvl9pPr>
          </a:lstStyle>
          <a:p/>
        </p:txBody>
      </p:sp>
      <p:sp>
        <p:nvSpPr>
          <p:cNvPr id="259" name="Shape 259"/>
          <p:cNvSpPr txBox="1"/>
          <p:nvPr>
            <p:ph idx="10" type="dt"/>
          </p:nvPr>
        </p:nvSpPr>
        <p:spPr>
          <a:xfrm>
            <a:off x="457200" y="4683918"/>
            <a:ext cx="2133598" cy="357186"/>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260" name="Shape 260"/>
          <p:cNvSpPr txBox="1"/>
          <p:nvPr>
            <p:ph idx="11" type="ftr"/>
          </p:nvPr>
        </p:nvSpPr>
        <p:spPr>
          <a:xfrm>
            <a:off x="3124200" y="4683918"/>
            <a:ext cx="2895600" cy="357186"/>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261" name="Shape 261"/>
          <p:cNvSpPr txBox="1"/>
          <p:nvPr>
            <p:ph idx="12" type="sldNum"/>
          </p:nvPr>
        </p:nvSpPr>
        <p:spPr>
          <a:xfrm>
            <a:off x="6553200" y="4683918"/>
            <a:ext cx="2133598" cy="357186"/>
          </a:xfrm>
          <a:prstGeom prst="rect">
            <a:avLst/>
          </a:prstGeom>
          <a:noFill/>
          <a:ln>
            <a:noFill/>
          </a:ln>
        </p:spPr>
        <p:txBody>
          <a:bodyPr anchorCtr="0" anchor="t" bIns="91425" lIns="91425" rIns="91425" tIns="91425">
            <a:noAutofit/>
          </a:bodyPr>
          <a:lstStyle/>
          <a:p>
            <a:pPr indent="0" lvl="0" marL="0" marR="0" rtl="0" algn="r">
              <a:lnSpc>
                <a:spcPct val="100000"/>
              </a:lnSpc>
              <a:spcBef>
                <a:spcPts val="0"/>
              </a:spcBef>
              <a:spcAft>
                <a:spcPts val="0"/>
              </a:spcAft>
              <a:buClr>
                <a:schemeClr val="dk1"/>
              </a:buClr>
              <a:buFont typeface="Calibri"/>
              <a:buNone/>
            </a:pPr>
            <a:r>
              <a:t/>
            </a:r>
            <a:endParaRPr/>
          </a:p>
          <a:p>
            <a:pPr indent="0" lvl="1" marL="457200" marR="0" rtl="0" algn="l">
              <a:lnSpc>
                <a:spcPct val="100000"/>
              </a:lnSpc>
              <a:spcBef>
                <a:spcPts val="0"/>
              </a:spcBef>
              <a:spcAft>
                <a:spcPts val="0"/>
              </a:spcAft>
              <a:buClr>
                <a:schemeClr val="dk1"/>
              </a:buClr>
              <a:buFont typeface="Calibri"/>
              <a:buNone/>
            </a:pPr>
            <a:r>
              <a:t/>
            </a:r>
            <a:endParaRPr/>
          </a:p>
          <a:p>
            <a:pPr indent="0" lvl="2" marL="914400" marR="0" rtl="0" algn="l">
              <a:lnSpc>
                <a:spcPct val="100000"/>
              </a:lnSpc>
              <a:spcBef>
                <a:spcPts val="0"/>
              </a:spcBef>
              <a:spcAft>
                <a:spcPts val="0"/>
              </a:spcAft>
              <a:buClr>
                <a:schemeClr val="dk1"/>
              </a:buClr>
              <a:buFont typeface="Calibri"/>
              <a:buNone/>
            </a:pPr>
            <a:r>
              <a:t/>
            </a:r>
            <a:endParaRPr/>
          </a:p>
          <a:p>
            <a:pPr indent="0" lvl="3" marL="1371600" marR="0" rtl="0" algn="l">
              <a:lnSpc>
                <a:spcPct val="100000"/>
              </a:lnSpc>
              <a:spcBef>
                <a:spcPts val="0"/>
              </a:spcBef>
              <a:spcAft>
                <a:spcPts val="0"/>
              </a:spcAft>
              <a:buClr>
                <a:schemeClr val="dk1"/>
              </a:buClr>
              <a:buFont typeface="Calibri"/>
              <a:buNone/>
            </a:pPr>
            <a:r>
              <a:t/>
            </a:r>
            <a:endParaRPr/>
          </a:p>
          <a:p>
            <a:pPr indent="0" lvl="4" marL="1828800" marR="0" rtl="0" algn="l">
              <a:lnSpc>
                <a:spcPct val="100000"/>
              </a:lnSpc>
              <a:spcBef>
                <a:spcPts val="0"/>
              </a:spcBef>
              <a:spcAft>
                <a:spcPts val="0"/>
              </a:spcAft>
              <a:buClr>
                <a:schemeClr val="dk1"/>
              </a:buClr>
              <a:buFont typeface="Calibri"/>
              <a:buNone/>
            </a:pPr>
            <a:r>
              <a:t/>
            </a:r>
            <a:endParaRPr/>
          </a:p>
          <a:p>
            <a:pPr indent="0" lvl="5" marL="2286000" marR="0" rtl="0" algn="l">
              <a:lnSpc>
                <a:spcPct val="100000"/>
              </a:lnSpc>
              <a:spcBef>
                <a:spcPts val="0"/>
              </a:spcBef>
              <a:spcAft>
                <a:spcPts val="0"/>
              </a:spcAft>
              <a:buClr>
                <a:schemeClr val="dk1"/>
              </a:buClr>
              <a:buFont typeface="Calibri"/>
              <a:buNone/>
            </a:pPr>
            <a:r>
              <a:t/>
            </a:r>
            <a:endParaRPr/>
          </a:p>
          <a:p>
            <a:pPr indent="0" lvl="6" marL="2743200" marR="0" rtl="0" algn="l">
              <a:lnSpc>
                <a:spcPct val="100000"/>
              </a:lnSpc>
              <a:spcBef>
                <a:spcPts val="0"/>
              </a:spcBef>
              <a:spcAft>
                <a:spcPts val="0"/>
              </a:spcAft>
              <a:buClr>
                <a:schemeClr val="dk1"/>
              </a:buClr>
              <a:buFont typeface="Calibri"/>
              <a:buNone/>
            </a:pPr>
            <a:r>
              <a:t/>
            </a:r>
            <a:endParaRPr/>
          </a:p>
          <a:p>
            <a:pPr indent="0" lvl="7" marL="3200400" marR="0" rtl="0" algn="l">
              <a:lnSpc>
                <a:spcPct val="100000"/>
              </a:lnSpc>
              <a:spcBef>
                <a:spcPts val="0"/>
              </a:spcBef>
              <a:spcAft>
                <a:spcPts val="0"/>
              </a:spcAft>
              <a:buClr>
                <a:schemeClr val="dk1"/>
              </a:buClr>
              <a:buFont typeface="Calibri"/>
              <a:buNone/>
            </a:pPr>
            <a:r>
              <a:t/>
            </a:r>
            <a:endParaRPr/>
          </a:p>
          <a:p>
            <a:pPr indent="0" lvl="8" marL="3657600" marR="0" rtl="0" algn="l">
              <a:lnSpc>
                <a:spcPct val="100000"/>
              </a:lnSpc>
              <a:spcBef>
                <a:spcPts val="0"/>
              </a:spcBef>
              <a:spcAft>
                <a:spcPts val="0"/>
              </a:spcAft>
              <a:buClr>
                <a:schemeClr val="dk1"/>
              </a:buClr>
              <a:buFont typeface="Calibri"/>
              <a:buNone/>
            </a:pPr>
            <a:r>
              <a:t/>
            </a: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_TITLE_AND_VERTICAL_TEXT">
    <p:spTree>
      <p:nvGrpSpPr>
        <p:cNvPr id="262" name="Shape 262"/>
        <p:cNvGrpSpPr/>
        <p:nvPr/>
      </p:nvGrpSpPr>
      <p:grpSpPr>
        <a:xfrm>
          <a:off x="0" y="0"/>
          <a:ext cx="0" cy="0"/>
          <a:chOff x="0" y="0"/>
          <a:chExt cx="0" cy="0"/>
        </a:xfrm>
      </p:grpSpPr>
      <p:sp>
        <p:nvSpPr>
          <p:cNvPr id="263" name="Shape 263"/>
          <p:cNvSpPr txBox="1"/>
          <p:nvPr>
            <p:ph type="title"/>
          </p:nvPr>
        </p:nvSpPr>
        <p:spPr>
          <a:xfrm rot="5400000">
            <a:off x="5652690" y="1456134"/>
            <a:ext cx="3936206" cy="1966911"/>
          </a:xfrm>
          <a:prstGeom prst="rect">
            <a:avLst/>
          </a:prstGeom>
          <a:noFill/>
          <a:ln>
            <a:noFill/>
          </a:ln>
        </p:spPr>
        <p:txBody>
          <a:bodyPr anchorCtr="0" anchor="t" bIns="91425" lIns="91425" rIns="91425" tIns="91425"/>
          <a:lstStyle>
            <a:lvl1pPr lvl="0" rtl="0" algn="l">
              <a:spcBef>
                <a:spcPts val="0"/>
              </a:spcBef>
              <a:spcAft>
                <a:spcPts val="0"/>
              </a:spcAft>
              <a:defRPr/>
            </a:lvl1pPr>
            <a:lvl2pPr lvl="1" rtl="0" algn="l">
              <a:spcBef>
                <a:spcPts val="0"/>
              </a:spcBef>
              <a:spcAft>
                <a:spcPts val="0"/>
              </a:spcAft>
              <a:defRPr/>
            </a:lvl2pPr>
            <a:lvl3pPr lvl="2" rtl="0" algn="l">
              <a:spcBef>
                <a:spcPts val="0"/>
              </a:spcBef>
              <a:spcAft>
                <a:spcPts val="0"/>
              </a:spcAft>
              <a:defRPr/>
            </a:lvl3pPr>
            <a:lvl4pPr lvl="3" rtl="0" algn="l">
              <a:spcBef>
                <a:spcPts val="0"/>
              </a:spcBef>
              <a:spcAft>
                <a:spcPts val="0"/>
              </a:spcAft>
              <a:defRPr/>
            </a:lvl4pPr>
            <a:lvl5pPr lvl="4" rtl="0" algn="l">
              <a:spcBef>
                <a:spcPts val="0"/>
              </a:spcBef>
              <a:spcAft>
                <a:spcPts val="0"/>
              </a:spcAft>
              <a:defRPr/>
            </a:lvl5pPr>
            <a:lvl6pPr lvl="5" marL="457200" rtl="0" algn="l">
              <a:spcBef>
                <a:spcPts val="0"/>
              </a:spcBef>
              <a:spcAft>
                <a:spcPts val="0"/>
              </a:spcAft>
              <a:defRPr/>
            </a:lvl6pPr>
            <a:lvl7pPr lvl="6" marL="914400" rtl="0" algn="l">
              <a:spcBef>
                <a:spcPts val="0"/>
              </a:spcBef>
              <a:spcAft>
                <a:spcPts val="0"/>
              </a:spcAft>
              <a:defRPr/>
            </a:lvl7pPr>
            <a:lvl8pPr lvl="7" marL="1371600" rtl="0" algn="l">
              <a:spcBef>
                <a:spcPts val="0"/>
              </a:spcBef>
              <a:spcAft>
                <a:spcPts val="0"/>
              </a:spcAft>
              <a:defRPr/>
            </a:lvl8pPr>
            <a:lvl9pPr lvl="8" marL="1828800" rtl="0" algn="l">
              <a:spcBef>
                <a:spcPts val="0"/>
              </a:spcBef>
              <a:spcAft>
                <a:spcPts val="0"/>
              </a:spcAft>
              <a:defRPr/>
            </a:lvl9pPr>
          </a:lstStyle>
          <a:p/>
        </p:txBody>
      </p:sp>
      <p:sp>
        <p:nvSpPr>
          <p:cNvPr id="264" name="Shape 264"/>
          <p:cNvSpPr txBox="1"/>
          <p:nvPr>
            <p:ph idx="1" type="body"/>
          </p:nvPr>
        </p:nvSpPr>
        <p:spPr>
          <a:xfrm rot="5400000">
            <a:off x="1641077" y="-436165"/>
            <a:ext cx="3936206" cy="5751513"/>
          </a:xfrm>
          <a:prstGeom prst="rect">
            <a:avLst/>
          </a:prstGeom>
          <a:noFill/>
          <a:ln>
            <a:noFill/>
          </a:ln>
        </p:spPr>
        <p:txBody>
          <a:bodyPr anchorCtr="0" anchor="t" bIns="91425" lIns="91425" rIns="91425" tIns="91425"/>
          <a:lstStyle>
            <a:lvl1pPr indent="114300" lvl="0" marL="342900" rtl="0" algn="l">
              <a:spcBef>
                <a:spcPts val="560"/>
              </a:spcBef>
              <a:spcAft>
                <a:spcPts val="0"/>
              </a:spcAft>
              <a:buClr>
                <a:schemeClr val="dk1"/>
              </a:buClr>
              <a:buFont typeface="Calibri"/>
              <a:buChar char="•"/>
              <a:defRPr/>
            </a:lvl1pPr>
            <a:lvl2pPr indent="133350" lvl="1" marL="742950" rtl="0" algn="l">
              <a:spcBef>
                <a:spcPts val="520"/>
              </a:spcBef>
              <a:spcAft>
                <a:spcPts val="0"/>
              </a:spcAft>
              <a:buClr>
                <a:schemeClr val="dk1"/>
              </a:buClr>
              <a:buFont typeface="Calibri"/>
              <a:buChar char="•"/>
              <a:defRPr/>
            </a:lvl2pPr>
            <a:lvl3pPr indent="165100" lvl="2" marL="1143000" rtl="0" algn="l">
              <a:spcBef>
                <a:spcPts val="480"/>
              </a:spcBef>
              <a:spcAft>
                <a:spcPts val="0"/>
              </a:spcAft>
              <a:buClr>
                <a:schemeClr val="dk1"/>
              </a:buClr>
              <a:buFont typeface="Calibri"/>
              <a:buChar char="•"/>
              <a:defRPr/>
            </a:lvl3pPr>
            <a:lvl4pPr indent="101600" lvl="3" marL="1600200" rtl="0" algn="l">
              <a:spcBef>
                <a:spcPts val="400"/>
              </a:spcBef>
              <a:spcAft>
                <a:spcPts val="0"/>
              </a:spcAft>
              <a:buClr>
                <a:schemeClr val="dk1"/>
              </a:buClr>
              <a:buFont typeface="Calibri"/>
              <a:buChar char="•"/>
              <a:defRPr/>
            </a:lvl4pPr>
            <a:lvl5pPr indent="101600" lvl="4" marL="2057400" rtl="0" algn="l">
              <a:spcBef>
                <a:spcPts val="400"/>
              </a:spcBef>
              <a:spcAft>
                <a:spcPts val="0"/>
              </a:spcAft>
              <a:buClr>
                <a:schemeClr val="dk1"/>
              </a:buClr>
              <a:buFont typeface="Calibri"/>
              <a:buChar char="•"/>
              <a:defRPr/>
            </a:lvl5pPr>
            <a:lvl6pPr indent="101600" lvl="5" marL="2514600" rtl="0" algn="l">
              <a:spcBef>
                <a:spcPts val="400"/>
              </a:spcBef>
              <a:spcAft>
                <a:spcPts val="0"/>
              </a:spcAft>
              <a:buClr>
                <a:schemeClr val="dk1"/>
              </a:buClr>
              <a:buFont typeface="Calibri"/>
              <a:buChar char="•"/>
              <a:defRPr/>
            </a:lvl6pPr>
            <a:lvl7pPr indent="101600" lvl="6" marL="2971800" rtl="0" algn="l">
              <a:spcBef>
                <a:spcPts val="400"/>
              </a:spcBef>
              <a:spcAft>
                <a:spcPts val="0"/>
              </a:spcAft>
              <a:buClr>
                <a:schemeClr val="dk1"/>
              </a:buClr>
              <a:buFont typeface="Calibri"/>
              <a:buChar char="•"/>
              <a:defRPr/>
            </a:lvl7pPr>
            <a:lvl8pPr indent="101600" lvl="7" marL="3429000" rtl="0" algn="l">
              <a:spcBef>
                <a:spcPts val="400"/>
              </a:spcBef>
              <a:spcAft>
                <a:spcPts val="0"/>
              </a:spcAft>
              <a:buClr>
                <a:schemeClr val="dk1"/>
              </a:buClr>
              <a:buFont typeface="Calibri"/>
              <a:buChar char="•"/>
              <a:defRPr/>
            </a:lvl8pPr>
            <a:lvl9pPr indent="101600" lvl="8" marL="3886200" rtl="0" algn="l">
              <a:spcBef>
                <a:spcPts val="400"/>
              </a:spcBef>
              <a:spcAft>
                <a:spcPts val="0"/>
              </a:spcAft>
              <a:buClr>
                <a:schemeClr val="dk1"/>
              </a:buClr>
              <a:buFont typeface="Calibri"/>
              <a:buChar char="•"/>
              <a:defRPr/>
            </a:lvl9pPr>
          </a:lstStyle>
          <a:p/>
        </p:txBody>
      </p:sp>
      <p:sp>
        <p:nvSpPr>
          <p:cNvPr id="265" name="Shape 265"/>
          <p:cNvSpPr txBox="1"/>
          <p:nvPr>
            <p:ph idx="10" type="dt"/>
          </p:nvPr>
        </p:nvSpPr>
        <p:spPr>
          <a:xfrm>
            <a:off x="457200" y="4683918"/>
            <a:ext cx="2133598" cy="357186"/>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266" name="Shape 266"/>
          <p:cNvSpPr txBox="1"/>
          <p:nvPr>
            <p:ph idx="11" type="ftr"/>
          </p:nvPr>
        </p:nvSpPr>
        <p:spPr>
          <a:xfrm>
            <a:off x="3124200" y="4683918"/>
            <a:ext cx="2895600" cy="357186"/>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267" name="Shape 267"/>
          <p:cNvSpPr txBox="1"/>
          <p:nvPr>
            <p:ph idx="12" type="sldNum"/>
          </p:nvPr>
        </p:nvSpPr>
        <p:spPr>
          <a:xfrm>
            <a:off x="6553200" y="4683918"/>
            <a:ext cx="2133598" cy="357186"/>
          </a:xfrm>
          <a:prstGeom prst="rect">
            <a:avLst/>
          </a:prstGeom>
          <a:noFill/>
          <a:ln>
            <a:noFill/>
          </a:ln>
        </p:spPr>
        <p:txBody>
          <a:bodyPr anchorCtr="0" anchor="t" bIns="91425" lIns="91425" rIns="91425" tIns="91425">
            <a:noAutofit/>
          </a:bodyPr>
          <a:lstStyle/>
          <a:p>
            <a:pPr indent="0" lvl="0" marL="0" marR="0" rtl="0" algn="r">
              <a:lnSpc>
                <a:spcPct val="100000"/>
              </a:lnSpc>
              <a:spcBef>
                <a:spcPts val="0"/>
              </a:spcBef>
              <a:spcAft>
                <a:spcPts val="0"/>
              </a:spcAft>
              <a:buClr>
                <a:schemeClr val="dk1"/>
              </a:buClr>
              <a:buFont typeface="Calibri"/>
              <a:buNone/>
            </a:pPr>
            <a:r>
              <a:t/>
            </a:r>
            <a:endParaRPr/>
          </a:p>
          <a:p>
            <a:pPr indent="0" lvl="1" marL="457200" marR="0" rtl="0" algn="l">
              <a:lnSpc>
                <a:spcPct val="100000"/>
              </a:lnSpc>
              <a:spcBef>
                <a:spcPts val="0"/>
              </a:spcBef>
              <a:spcAft>
                <a:spcPts val="0"/>
              </a:spcAft>
              <a:buClr>
                <a:schemeClr val="dk1"/>
              </a:buClr>
              <a:buFont typeface="Calibri"/>
              <a:buNone/>
            </a:pPr>
            <a:r>
              <a:t/>
            </a:r>
            <a:endParaRPr/>
          </a:p>
          <a:p>
            <a:pPr indent="0" lvl="2" marL="914400" marR="0" rtl="0" algn="l">
              <a:lnSpc>
                <a:spcPct val="100000"/>
              </a:lnSpc>
              <a:spcBef>
                <a:spcPts val="0"/>
              </a:spcBef>
              <a:spcAft>
                <a:spcPts val="0"/>
              </a:spcAft>
              <a:buClr>
                <a:schemeClr val="dk1"/>
              </a:buClr>
              <a:buFont typeface="Calibri"/>
              <a:buNone/>
            </a:pPr>
            <a:r>
              <a:t/>
            </a:r>
            <a:endParaRPr/>
          </a:p>
          <a:p>
            <a:pPr indent="0" lvl="3" marL="1371600" marR="0" rtl="0" algn="l">
              <a:lnSpc>
                <a:spcPct val="100000"/>
              </a:lnSpc>
              <a:spcBef>
                <a:spcPts val="0"/>
              </a:spcBef>
              <a:spcAft>
                <a:spcPts val="0"/>
              </a:spcAft>
              <a:buClr>
                <a:schemeClr val="dk1"/>
              </a:buClr>
              <a:buFont typeface="Calibri"/>
              <a:buNone/>
            </a:pPr>
            <a:r>
              <a:t/>
            </a:r>
            <a:endParaRPr/>
          </a:p>
          <a:p>
            <a:pPr indent="0" lvl="4" marL="1828800" marR="0" rtl="0" algn="l">
              <a:lnSpc>
                <a:spcPct val="100000"/>
              </a:lnSpc>
              <a:spcBef>
                <a:spcPts val="0"/>
              </a:spcBef>
              <a:spcAft>
                <a:spcPts val="0"/>
              </a:spcAft>
              <a:buClr>
                <a:schemeClr val="dk1"/>
              </a:buClr>
              <a:buFont typeface="Calibri"/>
              <a:buNone/>
            </a:pPr>
            <a:r>
              <a:t/>
            </a:r>
            <a:endParaRPr/>
          </a:p>
          <a:p>
            <a:pPr indent="0" lvl="5" marL="2286000" marR="0" rtl="0" algn="l">
              <a:lnSpc>
                <a:spcPct val="100000"/>
              </a:lnSpc>
              <a:spcBef>
                <a:spcPts val="0"/>
              </a:spcBef>
              <a:spcAft>
                <a:spcPts val="0"/>
              </a:spcAft>
              <a:buClr>
                <a:schemeClr val="dk1"/>
              </a:buClr>
              <a:buFont typeface="Calibri"/>
              <a:buNone/>
            </a:pPr>
            <a:r>
              <a:t/>
            </a:r>
            <a:endParaRPr/>
          </a:p>
          <a:p>
            <a:pPr indent="0" lvl="6" marL="2743200" marR="0" rtl="0" algn="l">
              <a:lnSpc>
                <a:spcPct val="100000"/>
              </a:lnSpc>
              <a:spcBef>
                <a:spcPts val="0"/>
              </a:spcBef>
              <a:spcAft>
                <a:spcPts val="0"/>
              </a:spcAft>
              <a:buClr>
                <a:schemeClr val="dk1"/>
              </a:buClr>
              <a:buFont typeface="Calibri"/>
              <a:buNone/>
            </a:pPr>
            <a:r>
              <a:t/>
            </a:r>
            <a:endParaRPr/>
          </a:p>
          <a:p>
            <a:pPr indent="0" lvl="7" marL="3200400" marR="0" rtl="0" algn="l">
              <a:lnSpc>
                <a:spcPct val="100000"/>
              </a:lnSpc>
              <a:spcBef>
                <a:spcPts val="0"/>
              </a:spcBef>
              <a:spcAft>
                <a:spcPts val="0"/>
              </a:spcAft>
              <a:buClr>
                <a:schemeClr val="dk1"/>
              </a:buClr>
              <a:buFont typeface="Calibri"/>
              <a:buNone/>
            </a:pPr>
            <a:r>
              <a:t/>
            </a:r>
            <a:endParaRPr/>
          </a:p>
          <a:p>
            <a:pPr indent="0" lvl="8" marL="3657600" marR="0" rtl="0" algn="l">
              <a:lnSpc>
                <a:spcPct val="100000"/>
              </a:lnSpc>
              <a:spcBef>
                <a:spcPts val="0"/>
              </a:spcBef>
              <a:spcAft>
                <a:spcPts val="0"/>
              </a:spcAft>
              <a:buClr>
                <a:schemeClr val="dk1"/>
              </a:buClr>
              <a:buFont typeface="Calibri"/>
              <a:buNone/>
            </a:pPr>
            <a:r>
              <a:t/>
            </a:r>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p:spTree>
      <p:nvGrpSpPr>
        <p:cNvPr id="277" name="Shape 277"/>
        <p:cNvGrpSpPr/>
        <p:nvPr/>
      </p:nvGrpSpPr>
      <p:grpSpPr>
        <a:xfrm>
          <a:off x="0" y="0"/>
          <a:ext cx="0" cy="0"/>
          <a:chOff x="0" y="0"/>
          <a:chExt cx="0" cy="0"/>
        </a:xfrm>
      </p:grpSpPr>
      <p:sp>
        <p:nvSpPr>
          <p:cNvPr id="278" name="Shape 278"/>
          <p:cNvSpPr txBox="1"/>
          <p:nvPr>
            <p:ph type="ctrTitle"/>
          </p:nvPr>
        </p:nvSpPr>
        <p:spPr>
          <a:xfrm>
            <a:off x="685800" y="1597818"/>
            <a:ext cx="7772400" cy="1102517"/>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a:lvl1pPr>
            <a:lvl2pPr indent="0" lvl="1" marL="0" marR="0" rtl="0" algn="l">
              <a:lnSpc>
                <a:spcPct val="100000"/>
              </a:lnSpc>
              <a:spcBef>
                <a:spcPts val="0"/>
              </a:spcBef>
              <a:spcAft>
                <a:spcPts val="0"/>
              </a:spcAft>
              <a:buClr>
                <a:schemeClr val="dk1"/>
              </a:buClr>
              <a:buFont typeface="Calibri"/>
              <a:buNone/>
              <a:defRPr/>
            </a:lvl2pPr>
            <a:lvl3pPr indent="0" lvl="2" marL="0" marR="0" rtl="0" algn="l">
              <a:spcBef>
                <a:spcPts val="0"/>
              </a:spcBef>
              <a:spcAft>
                <a:spcPts val="0"/>
              </a:spcAft>
              <a:defRPr/>
            </a:lvl3pPr>
            <a:lvl4pPr indent="0" lvl="3" marL="0" marR="0" rtl="0" algn="l">
              <a:spcBef>
                <a:spcPts val="0"/>
              </a:spcBef>
              <a:spcAft>
                <a:spcPts val="0"/>
              </a:spcAft>
              <a:defRPr/>
            </a:lvl4pPr>
            <a:lvl5pPr indent="0" lvl="4" marL="0" marR="0" rtl="0" algn="l">
              <a:spcBef>
                <a:spcPts val="0"/>
              </a:spcBef>
              <a:spcAft>
                <a:spcPts val="0"/>
              </a:spcAft>
              <a:defRPr/>
            </a:lvl5pPr>
            <a:lvl6pPr indent="0" lvl="5" marL="457200" marR="0" rtl="0" algn="l">
              <a:spcBef>
                <a:spcPts val="0"/>
              </a:spcBef>
              <a:spcAft>
                <a:spcPts val="0"/>
              </a:spcAft>
              <a:defRPr/>
            </a:lvl6pPr>
            <a:lvl7pPr indent="0" lvl="6" marL="914400" marR="0" rtl="0" algn="l">
              <a:spcBef>
                <a:spcPts val="0"/>
              </a:spcBef>
              <a:spcAft>
                <a:spcPts val="0"/>
              </a:spcAft>
              <a:defRPr/>
            </a:lvl7pPr>
            <a:lvl8pPr indent="0" lvl="7" marL="1371600" marR="0" rtl="0" algn="l">
              <a:spcBef>
                <a:spcPts val="0"/>
              </a:spcBef>
              <a:spcAft>
                <a:spcPts val="0"/>
              </a:spcAft>
              <a:defRPr/>
            </a:lvl8pPr>
            <a:lvl9pPr indent="0" lvl="8" marL="1828800" marR="0" rtl="0" algn="l">
              <a:spcBef>
                <a:spcPts val="0"/>
              </a:spcBef>
              <a:spcAft>
                <a:spcPts val="0"/>
              </a:spcAft>
              <a:defRPr/>
            </a:lvl9pPr>
          </a:lstStyle>
          <a:p/>
        </p:txBody>
      </p:sp>
      <p:sp>
        <p:nvSpPr>
          <p:cNvPr id="279" name="Shape 279"/>
          <p:cNvSpPr txBox="1"/>
          <p:nvPr>
            <p:ph idx="1" type="subTitle"/>
          </p:nvPr>
        </p:nvSpPr>
        <p:spPr>
          <a:xfrm>
            <a:off x="1371600" y="2914650"/>
            <a:ext cx="6400799" cy="1314450"/>
          </a:xfrm>
          <a:prstGeom prst="rect">
            <a:avLst/>
          </a:prstGeom>
          <a:noFill/>
          <a:ln>
            <a:noFill/>
          </a:ln>
        </p:spPr>
        <p:txBody>
          <a:bodyPr anchorCtr="0" anchor="t" bIns="91425" lIns="91425" rIns="91425" tIns="91425"/>
          <a:lstStyle>
            <a:lvl1pPr indent="0" lvl="0" marL="0" marR="0" rtl="0" algn="ctr">
              <a:lnSpc>
                <a:spcPct val="100000"/>
              </a:lnSpc>
              <a:spcBef>
                <a:spcPts val="560"/>
              </a:spcBef>
              <a:spcAft>
                <a:spcPts val="0"/>
              </a:spcAft>
              <a:buClr>
                <a:schemeClr val="dk1"/>
              </a:buClr>
              <a:buFont typeface="Calibri"/>
              <a:buNone/>
              <a:defRPr/>
            </a:lvl1pPr>
            <a:lvl2pPr indent="0" lvl="1" marL="457200" marR="0" rtl="0" algn="ctr">
              <a:lnSpc>
                <a:spcPct val="100000"/>
              </a:lnSpc>
              <a:spcBef>
                <a:spcPts val="520"/>
              </a:spcBef>
              <a:spcAft>
                <a:spcPts val="0"/>
              </a:spcAft>
              <a:buClr>
                <a:schemeClr val="dk1"/>
              </a:buClr>
              <a:buFont typeface="Calibri"/>
              <a:buNone/>
              <a:defRPr/>
            </a:lvl2pPr>
            <a:lvl3pPr indent="0" lvl="2" marL="914400" marR="0" rtl="0" algn="ctr">
              <a:lnSpc>
                <a:spcPct val="100000"/>
              </a:lnSpc>
              <a:spcBef>
                <a:spcPts val="480"/>
              </a:spcBef>
              <a:spcAft>
                <a:spcPts val="0"/>
              </a:spcAft>
              <a:buClr>
                <a:schemeClr val="dk1"/>
              </a:buClr>
              <a:buFont typeface="Calibri"/>
              <a:buNone/>
              <a:defRPr/>
            </a:lvl3pPr>
            <a:lvl4pPr indent="0" lvl="3" marL="1371600" marR="0" rtl="0" algn="ctr">
              <a:lnSpc>
                <a:spcPct val="100000"/>
              </a:lnSpc>
              <a:spcBef>
                <a:spcPts val="400"/>
              </a:spcBef>
              <a:spcAft>
                <a:spcPts val="0"/>
              </a:spcAft>
              <a:buClr>
                <a:schemeClr val="dk1"/>
              </a:buClr>
              <a:buFont typeface="Calibri"/>
              <a:buNone/>
              <a:defRPr/>
            </a:lvl4pPr>
            <a:lvl5pPr indent="0" lvl="4" marL="1828800" marR="0" rtl="0" algn="ctr">
              <a:lnSpc>
                <a:spcPct val="100000"/>
              </a:lnSpc>
              <a:spcBef>
                <a:spcPts val="400"/>
              </a:spcBef>
              <a:spcAft>
                <a:spcPts val="0"/>
              </a:spcAft>
              <a:buClr>
                <a:schemeClr val="dk1"/>
              </a:buClr>
              <a:buFont typeface="Calibri"/>
              <a:buNone/>
              <a:defRPr/>
            </a:lvl5pPr>
            <a:lvl6pPr indent="0" lvl="5" marL="2286000" marR="0" rtl="0" algn="ctr">
              <a:lnSpc>
                <a:spcPct val="100000"/>
              </a:lnSpc>
              <a:spcBef>
                <a:spcPts val="400"/>
              </a:spcBef>
              <a:spcAft>
                <a:spcPts val="0"/>
              </a:spcAft>
              <a:buClr>
                <a:schemeClr val="dk1"/>
              </a:buClr>
              <a:buFont typeface="Calibri"/>
              <a:buNone/>
              <a:defRPr/>
            </a:lvl6pPr>
            <a:lvl7pPr indent="0" lvl="6" marL="2743200" marR="0" rtl="0" algn="ctr">
              <a:lnSpc>
                <a:spcPct val="100000"/>
              </a:lnSpc>
              <a:spcBef>
                <a:spcPts val="400"/>
              </a:spcBef>
              <a:spcAft>
                <a:spcPts val="0"/>
              </a:spcAft>
              <a:buClr>
                <a:schemeClr val="dk1"/>
              </a:buClr>
              <a:buFont typeface="Calibri"/>
              <a:buNone/>
              <a:defRPr/>
            </a:lvl7pPr>
            <a:lvl8pPr indent="0" lvl="7" marL="3200400" marR="0" rtl="0" algn="ctr">
              <a:lnSpc>
                <a:spcPct val="100000"/>
              </a:lnSpc>
              <a:spcBef>
                <a:spcPts val="400"/>
              </a:spcBef>
              <a:spcAft>
                <a:spcPts val="0"/>
              </a:spcAft>
              <a:buClr>
                <a:schemeClr val="dk1"/>
              </a:buClr>
              <a:buFont typeface="Calibri"/>
              <a:buNone/>
              <a:defRPr/>
            </a:lvl8pPr>
            <a:lvl9pPr indent="0" lvl="8" marL="3657600" marR="0" rtl="0" algn="ctr">
              <a:lnSpc>
                <a:spcPct val="100000"/>
              </a:lnSpc>
              <a:spcBef>
                <a:spcPts val="400"/>
              </a:spcBef>
              <a:spcAft>
                <a:spcPts val="0"/>
              </a:spcAft>
              <a:buClr>
                <a:schemeClr val="dk1"/>
              </a:buClr>
              <a:buFont typeface="Calibri"/>
              <a:buNone/>
              <a:defRPr/>
            </a:lvl9pPr>
          </a:lstStyle>
          <a:p/>
        </p:txBody>
      </p:sp>
      <p:sp>
        <p:nvSpPr>
          <p:cNvPr id="280" name="Shape 280"/>
          <p:cNvSpPr txBox="1"/>
          <p:nvPr>
            <p:ph idx="10" type="dt"/>
          </p:nvPr>
        </p:nvSpPr>
        <p:spPr>
          <a:xfrm>
            <a:off x="457200" y="4683918"/>
            <a:ext cx="2133598" cy="357186"/>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281" name="Shape 281"/>
          <p:cNvSpPr txBox="1"/>
          <p:nvPr>
            <p:ph idx="11" type="ftr"/>
          </p:nvPr>
        </p:nvSpPr>
        <p:spPr>
          <a:xfrm>
            <a:off x="3124200" y="4683918"/>
            <a:ext cx="2895600" cy="357186"/>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282" name="Shape 282"/>
          <p:cNvSpPr txBox="1"/>
          <p:nvPr>
            <p:ph idx="12" type="sldNum"/>
          </p:nvPr>
        </p:nvSpPr>
        <p:spPr>
          <a:xfrm>
            <a:off x="6553200" y="4683918"/>
            <a:ext cx="2133598" cy="357186"/>
          </a:xfrm>
          <a:prstGeom prst="rect">
            <a:avLst/>
          </a:prstGeom>
          <a:noFill/>
          <a:ln>
            <a:noFill/>
          </a:ln>
        </p:spPr>
        <p:txBody>
          <a:bodyPr anchorCtr="0" anchor="t" bIns="91425" lIns="91425" rIns="91425" tIns="91425">
            <a:noAutofit/>
          </a:bodyPr>
          <a:lstStyle/>
          <a:p>
            <a:pPr indent="0" lvl="0" marL="0" marR="0" rtl="0" algn="r">
              <a:lnSpc>
                <a:spcPct val="100000"/>
              </a:lnSpc>
              <a:spcBef>
                <a:spcPts val="0"/>
              </a:spcBef>
              <a:spcAft>
                <a:spcPts val="0"/>
              </a:spcAft>
              <a:buClr>
                <a:schemeClr val="dk1"/>
              </a:buClr>
              <a:buFont typeface="Calibri"/>
              <a:buNone/>
            </a:pPr>
            <a:r>
              <a:t/>
            </a:r>
            <a:endParaRPr/>
          </a:p>
          <a:p>
            <a:pPr indent="0" lvl="1" marL="457200" marR="0" rtl="0" algn="l">
              <a:lnSpc>
                <a:spcPct val="100000"/>
              </a:lnSpc>
              <a:spcBef>
                <a:spcPts val="0"/>
              </a:spcBef>
              <a:spcAft>
                <a:spcPts val="0"/>
              </a:spcAft>
              <a:buClr>
                <a:schemeClr val="dk1"/>
              </a:buClr>
              <a:buFont typeface="Calibri"/>
              <a:buNone/>
            </a:pPr>
            <a:r>
              <a:t/>
            </a:r>
            <a:endParaRPr/>
          </a:p>
          <a:p>
            <a:pPr indent="0" lvl="2" marL="914400" marR="0" rtl="0" algn="l">
              <a:lnSpc>
                <a:spcPct val="100000"/>
              </a:lnSpc>
              <a:spcBef>
                <a:spcPts val="0"/>
              </a:spcBef>
              <a:spcAft>
                <a:spcPts val="0"/>
              </a:spcAft>
              <a:buClr>
                <a:schemeClr val="dk1"/>
              </a:buClr>
              <a:buFont typeface="Calibri"/>
              <a:buNone/>
            </a:pPr>
            <a:r>
              <a:t/>
            </a:r>
            <a:endParaRPr/>
          </a:p>
          <a:p>
            <a:pPr indent="0" lvl="3" marL="1371600" marR="0" rtl="0" algn="l">
              <a:lnSpc>
                <a:spcPct val="100000"/>
              </a:lnSpc>
              <a:spcBef>
                <a:spcPts val="0"/>
              </a:spcBef>
              <a:spcAft>
                <a:spcPts val="0"/>
              </a:spcAft>
              <a:buClr>
                <a:schemeClr val="dk1"/>
              </a:buClr>
              <a:buFont typeface="Calibri"/>
              <a:buNone/>
            </a:pPr>
            <a:r>
              <a:t/>
            </a:r>
            <a:endParaRPr/>
          </a:p>
          <a:p>
            <a:pPr indent="0" lvl="4" marL="1828800" marR="0" rtl="0" algn="l">
              <a:lnSpc>
                <a:spcPct val="100000"/>
              </a:lnSpc>
              <a:spcBef>
                <a:spcPts val="0"/>
              </a:spcBef>
              <a:spcAft>
                <a:spcPts val="0"/>
              </a:spcAft>
              <a:buClr>
                <a:schemeClr val="dk1"/>
              </a:buClr>
              <a:buFont typeface="Calibri"/>
              <a:buNone/>
            </a:pPr>
            <a:r>
              <a:t/>
            </a:r>
            <a:endParaRPr/>
          </a:p>
          <a:p>
            <a:pPr indent="0" lvl="5" marL="2286000" marR="0" rtl="0" algn="l">
              <a:lnSpc>
                <a:spcPct val="100000"/>
              </a:lnSpc>
              <a:spcBef>
                <a:spcPts val="0"/>
              </a:spcBef>
              <a:spcAft>
                <a:spcPts val="0"/>
              </a:spcAft>
              <a:buClr>
                <a:schemeClr val="dk1"/>
              </a:buClr>
              <a:buFont typeface="Calibri"/>
              <a:buNone/>
            </a:pPr>
            <a:r>
              <a:t/>
            </a:r>
            <a:endParaRPr/>
          </a:p>
          <a:p>
            <a:pPr indent="0" lvl="6" marL="2743200" marR="0" rtl="0" algn="l">
              <a:lnSpc>
                <a:spcPct val="100000"/>
              </a:lnSpc>
              <a:spcBef>
                <a:spcPts val="0"/>
              </a:spcBef>
              <a:spcAft>
                <a:spcPts val="0"/>
              </a:spcAft>
              <a:buClr>
                <a:schemeClr val="dk1"/>
              </a:buClr>
              <a:buFont typeface="Calibri"/>
              <a:buNone/>
            </a:pPr>
            <a:r>
              <a:t/>
            </a:r>
            <a:endParaRPr/>
          </a:p>
          <a:p>
            <a:pPr indent="0" lvl="7" marL="3200400" marR="0" rtl="0" algn="l">
              <a:lnSpc>
                <a:spcPct val="100000"/>
              </a:lnSpc>
              <a:spcBef>
                <a:spcPts val="0"/>
              </a:spcBef>
              <a:spcAft>
                <a:spcPts val="0"/>
              </a:spcAft>
              <a:buClr>
                <a:schemeClr val="dk1"/>
              </a:buClr>
              <a:buFont typeface="Calibri"/>
              <a:buNone/>
            </a:pPr>
            <a:r>
              <a:t/>
            </a:r>
            <a:endParaRPr/>
          </a:p>
          <a:p>
            <a:pPr indent="0" lvl="8" marL="3657600" marR="0" rtl="0" algn="l">
              <a:lnSpc>
                <a:spcPct val="100000"/>
              </a:lnSpc>
              <a:spcBef>
                <a:spcPts val="0"/>
              </a:spcBef>
              <a:spcAft>
                <a:spcPts val="0"/>
              </a:spcAft>
              <a:buClr>
                <a:schemeClr val="dk1"/>
              </a:buClr>
              <a:buFont typeface="Calibri"/>
              <a:buNone/>
            </a:pPr>
            <a:r>
              <a:t/>
            </a:r>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OBJECT">
    <p:spTree>
      <p:nvGrpSpPr>
        <p:cNvPr id="283" name="Shape 283"/>
        <p:cNvGrpSpPr/>
        <p:nvPr/>
      </p:nvGrpSpPr>
      <p:grpSpPr>
        <a:xfrm>
          <a:off x="0" y="0"/>
          <a:ext cx="0" cy="0"/>
          <a:chOff x="0" y="0"/>
          <a:chExt cx="0" cy="0"/>
        </a:xfrm>
      </p:grpSpPr>
      <p:sp>
        <p:nvSpPr>
          <p:cNvPr id="284" name="Shape 284"/>
          <p:cNvSpPr txBox="1"/>
          <p:nvPr>
            <p:ph type="title"/>
          </p:nvPr>
        </p:nvSpPr>
        <p:spPr>
          <a:xfrm>
            <a:off x="733425" y="471487"/>
            <a:ext cx="7942261" cy="857250"/>
          </a:xfrm>
          <a:prstGeom prst="rect">
            <a:avLst/>
          </a:prstGeom>
          <a:noFill/>
          <a:ln>
            <a:noFill/>
          </a:ln>
        </p:spPr>
        <p:txBody>
          <a:bodyPr anchorCtr="0" anchor="t" bIns="91425" lIns="91425" rIns="91425" tIns="91425"/>
          <a:lstStyle>
            <a:lvl1pPr lvl="0" rtl="0" algn="l">
              <a:spcBef>
                <a:spcPts val="0"/>
              </a:spcBef>
              <a:spcAft>
                <a:spcPts val="0"/>
              </a:spcAft>
              <a:defRPr/>
            </a:lvl1pPr>
            <a:lvl2pPr lvl="1" rtl="0" algn="l">
              <a:spcBef>
                <a:spcPts val="0"/>
              </a:spcBef>
              <a:spcAft>
                <a:spcPts val="0"/>
              </a:spcAft>
              <a:defRPr/>
            </a:lvl2pPr>
            <a:lvl3pPr lvl="2" rtl="0" algn="l">
              <a:spcBef>
                <a:spcPts val="0"/>
              </a:spcBef>
              <a:spcAft>
                <a:spcPts val="0"/>
              </a:spcAft>
              <a:defRPr/>
            </a:lvl3pPr>
            <a:lvl4pPr lvl="3" rtl="0" algn="l">
              <a:spcBef>
                <a:spcPts val="0"/>
              </a:spcBef>
              <a:spcAft>
                <a:spcPts val="0"/>
              </a:spcAft>
              <a:defRPr/>
            </a:lvl4pPr>
            <a:lvl5pPr lvl="4" rtl="0" algn="l">
              <a:spcBef>
                <a:spcPts val="0"/>
              </a:spcBef>
              <a:spcAft>
                <a:spcPts val="0"/>
              </a:spcAft>
              <a:defRPr/>
            </a:lvl5pPr>
            <a:lvl6pPr lvl="5" marL="457200" rtl="0" algn="l">
              <a:spcBef>
                <a:spcPts val="0"/>
              </a:spcBef>
              <a:spcAft>
                <a:spcPts val="0"/>
              </a:spcAft>
              <a:defRPr/>
            </a:lvl6pPr>
            <a:lvl7pPr lvl="6" marL="914400" rtl="0" algn="l">
              <a:spcBef>
                <a:spcPts val="0"/>
              </a:spcBef>
              <a:spcAft>
                <a:spcPts val="0"/>
              </a:spcAft>
              <a:defRPr/>
            </a:lvl7pPr>
            <a:lvl8pPr lvl="7" marL="1371600" rtl="0" algn="l">
              <a:spcBef>
                <a:spcPts val="0"/>
              </a:spcBef>
              <a:spcAft>
                <a:spcPts val="0"/>
              </a:spcAft>
              <a:defRPr/>
            </a:lvl8pPr>
            <a:lvl9pPr lvl="8" marL="1828800" rtl="0" algn="l">
              <a:spcBef>
                <a:spcPts val="0"/>
              </a:spcBef>
              <a:spcAft>
                <a:spcPts val="0"/>
              </a:spcAft>
              <a:defRPr/>
            </a:lvl9pPr>
          </a:lstStyle>
          <a:p/>
        </p:txBody>
      </p:sp>
      <p:sp>
        <p:nvSpPr>
          <p:cNvPr id="285" name="Shape 285"/>
          <p:cNvSpPr txBox="1"/>
          <p:nvPr>
            <p:ph idx="1" type="body"/>
          </p:nvPr>
        </p:nvSpPr>
        <p:spPr>
          <a:xfrm>
            <a:off x="733425" y="1357312"/>
            <a:ext cx="8015288" cy="2780109"/>
          </a:xfrm>
          <a:prstGeom prst="rect">
            <a:avLst/>
          </a:prstGeom>
          <a:noFill/>
          <a:ln>
            <a:noFill/>
          </a:ln>
        </p:spPr>
        <p:txBody>
          <a:bodyPr anchorCtr="0" anchor="t" bIns="91425" lIns="91425" rIns="91425" tIns="91425"/>
          <a:lstStyle>
            <a:lvl1pPr indent="114300" lvl="0" marL="342900" rtl="0" algn="l">
              <a:spcBef>
                <a:spcPts val="560"/>
              </a:spcBef>
              <a:spcAft>
                <a:spcPts val="0"/>
              </a:spcAft>
              <a:buClr>
                <a:schemeClr val="dk1"/>
              </a:buClr>
              <a:buFont typeface="Calibri"/>
              <a:buChar char="•"/>
              <a:defRPr/>
            </a:lvl1pPr>
            <a:lvl2pPr indent="133350" lvl="1" marL="742950" rtl="0" algn="l">
              <a:spcBef>
                <a:spcPts val="520"/>
              </a:spcBef>
              <a:spcAft>
                <a:spcPts val="0"/>
              </a:spcAft>
              <a:buClr>
                <a:schemeClr val="dk1"/>
              </a:buClr>
              <a:buFont typeface="Calibri"/>
              <a:buChar char="•"/>
              <a:defRPr/>
            </a:lvl2pPr>
            <a:lvl3pPr indent="165100" lvl="2" marL="1143000" rtl="0" algn="l">
              <a:spcBef>
                <a:spcPts val="480"/>
              </a:spcBef>
              <a:spcAft>
                <a:spcPts val="0"/>
              </a:spcAft>
              <a:buClr>
                <a:schemeClr val="dk1"/>
              </a:buClr>
              <a:buFont typeface="Calibri"/>
              <a:buChar char="•"/>
              <a:defRPr/>
            </a:lvl3pPr>
            <a:lvl4pPr indent="101600" lvl="3" marL="1600200" rtl="0" algn="l">
              <a:spcBef>
                <a:spcPts val="400"/>
              </a:spcBef>
              <a:spcAft>
                <a:spcPts val="0"/>
              </a:spcAft>
              <a:buClr>
                <a:schemeClr val="dk1"/>
              </a:buClr>
              <a:buFont typeface="Calibri"/>
              <a:buChar char="•"/>
              <a:defRPr/>
            </a:lvl4pPr>
            <a:lvl5pPr indent="101600" lvl="4" marL="2057400" rtl="0" algn="l">
              <a:spcBef>
                <a:spcPts val="400"/>
              </a:spcBef>
              <a:spcAft>
                <a:spcPts val="0"/>
              </a:spcAft>
              <a:buClr>
                <a:schemeClr val="dk1"/>
              </a:buClr>
              <a:buFont typeface="Calibri"/>
              <a:buChar char="•"/>
              <a:defRPr/>
            </a:lvl5pPr>
            <a:lvl6pPr indent="101600" lvl="5" marL="2514600" rtl="0" algn="l">
              <a:spcBef>
                <a:spcPts val="400"/>
              </a:spcBef>
              <a:spcAft>
                <a:spcPts val="0"/>
              </a:spcAft>
              <a:buClr>
                <a:schemeClr val="dk1"/>
              </a:buClr>
              <a:buFont typeface="Calibri"/>
              <a:buChar char="•"/>
              <a:defRPr/>
            </a:lvl6pPr>
            <a:lvl7pPr indent="101600" lvl="6" marL="2971800" rtl="0" algn="l">
              <a:spcBef>
                <a:spcPts val="400"/>
              </a:spcBef>
              <a:spcAft>
                <a:spcPts val="0"/>
              </a:spcAft>
              <a:buClr>
                <a:schemeClr val="dk1"/>
              </a:buClr>
              <a:buFont typeface="Calibri"/>
              <a:buChar char="•"/>
              <a:defRPr/>
            </a:lvl7pPr>
            <a:lvl8pPr indent="101600" lvl="7" marL="3429000" rtl="0" algn="l">
              <a:spcBef>
                <a:spcPts val="400"/>
              </a:spcBef>
              <a:spcAft>
                <a:spcPts val="0"/>
              </a:spcAft>
              <a:buClr>
                <a:schemeClr val="dk1"/>
              </a:buClr>
              <a:buFont typeface="Calibri"/>
              <a:buChar char="•"/>
              <a:defRPr/>
            </a:lvl8pPr>
            <a:lvl9pPr indent="101600" lvl="8" marL="3886200" rtl="0" algn="l">
              <a:spcBef>
                <a:spcPts val="400"/>
              </a:spcBef>
              <a:spcAft>
                <a:spcPts val="0"/>
              </a:spcAft>
              <a:buClr>
                <a:schemeClr val="dk1"/>
              </a:buClr>
              <a:buFont typeface="Calibri"/>
              <a:buChar char="•"/>
              <a:defRPr/>
            </a:lvl9pPr>
          </a:lstStyle>
          <a:p/>
        </p:txBody>
      </p:sp>
      <p:sp>
        <p:nvSpPr>
          <p:cNvPr id="286" name="Shape 286"/>
          <p:cNvSpPr txBox="1"/>
          <p:nvPr>
            <p:ph idx="10" type="dt"/>
          </p:nvPr>
        </p:nvSpPr>
        <p:spPr>
          <a:xfrm>
            <a:off x="457200" y="4683918"/>
            <a:ext cx="2133598" cy="357186"/>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287" name="Shape 287"/>
          <p:cNvSpPr txBox="1"/>
          <p:nvPr>
            <p:ph idx="11" type="ftr"/>
          </p:nvPr>
        </p:nvSpPr>
        <p:spPr>
          <a:xfrm>
            <a:off x="3124200" y="4683918"/>
            <a:ext cx="2895600" cy="357186"/>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288" name="Shape 288"/>
          <p:cNvSpPr txBox="1"/>
          <p:nvPr>
            <p:ph idx="12" type="sldNum"/>
          </p:nvPr>
        </p:nvSpPr>
        <p:spPr>
          <a:xfrm>
            <a:off x="6553200" y="4683918"/>
            <a:ext cx="2133598" cy="357186"/>
          </a:xfrm>
          <a:prstGeom prst="rect">
            <a:avLst/>
          </a:prstGeom>
          <a:noFill/>
          <a:ln>
            <a:noFill/>
          </a:ln>
        </p:spPr>
        <p:txBody>
          <a:bodyPr anchorCtr="0" anchor="t" bIns="91425" lIns="91425" rIns="91425" tIns="91425">
            <a:noAutofit/>
          </a:bodyPr>
          <a:lstStyle/>
          <a:p>
            <a:pPr indent="0" lvl="0" marL="0" marR="0" rtl="0" algn="r">
              <a:lnSpc>
                <a:spcPct val="100000"/>
              </a:lnSpc>
              <a:spcBef>
                <a:spcPts val="0"/>
              </a:spcBef>
              <a:spcAft>
                <a:spcPts val="0"/>
              </a:spcAft>
              <a:buClr>
                <a:schemeClr val="dk1"/>
              </a:buClr>
              <a:buFont typeface="Calibri"/>
              <a:buNone/>
            </a:pPr>
            <a:r>
              <a:t/>
            </a:r>
            <a:endParaRPr/>
          </a:p>
          <a:p>
            <a:pPr indent="0" lvl="1" marL="457200" marR="0" rtl="0" algn="l">
              <a:lnSpc>
                <a:spcPct val="100000"/>
              </a:lnSpc>
              <a:spcBef>
                <a:spcPts val="0"/>
              </a:spcBef>
              <a:spcAft>
                <a:spcPts val="0"/>
              </a:spcAft>
              <a:buClr>
                <a:schemeClr val="dk1"/>
              </a:buClr>
              <a:buFont typeface="Calibri"/>
              <a:buNone/>
            </a:pPr>
            <a:r>
              <a:t/>
            </a:r>
            <a:endParaRPr/>
          </a:p>
          <a:p>
            <a:pPr indent="0" lvl="2" marL="914400" marR="0" rtl="0" algn="l">
              <a:lnSpc>
                <a:spcPct val="100000"/>
              </a:lnSpc>
              <a:spcBef>
                <a:spcPts val="0"/>
              </a:spcBef>
              <a:spcAft>
                <a:spcPts val="0"/>
              </a:spcAft>
              <a:buClr>
                <a:schemeClr val="dk1"/>
              </a:buClr>
              <a:buFont typeface="Calibri"/>
              <a:buNone/>
            </a:pPr>
            <a:r>
              <a:t/>
            </a:r>
            <a:endParaRPr/>
          </a:p>
          <a:p>
            <a:pPr indent="0" lvl="3" marL="1371600" marR="0" rtl="0" algn="l">
              <a:lnSpc>
                <a:spcPct val="100000"/>
              </a:lnSpc>
              <a:spcBef>
                <a:spcPts val="0"/>
              </a:spcBef>
              <a:spcAft>
                <a:spcPts val="0"/>
              </a:spcAft>
              <a:buClr>
                <a:schemeClr val="dk1"/>
              </a:buClr>
              <a:buFont typeface="Calibri"/>
              <a:buNone/>
            </a:pPr>
            <a:r>
              <a:t/>
            </a:r>
            <a:endParaRPr/>
          </a:p>
          <a:p>
            <a:pPr indent="0" lvl="4" marL="1828800" marR="0" rtl="0" algn="l">
              <a:lnSpc>
                <a:spcPct val="100000"/>
              </a:lnSpc>
              <a:spcBef>
                <a:spcPts val="0"/>
              </a:spcBef>
              <a:spcAft>
                <a:spcPts val="0"/>
              </a:spcAft>
              <a:buClr>
                <a:schemeClr val="dk1"/>
              </a:buClr>
              <a:buFont typeface="Calibri"/>
              <a:buNone/>
            </a:pPr>
            <a:r>
              <a:t/>
            </a:r>
            <a:endParaRPr/>
          </a:p>
          <a:p>
            <a:pPr indent="0" lvl="5" marL="2286000" marR="0" rtl="0" algn="l">
              <a:lnSpc>
                <a:spcPct val="100000"/>
              </a:lnSpc>
              <a:spcBef>
                <a:spcPts val="0"/>
              </a:spcBef>
              <a:spcAft>
                <a:spcPts val="0"/>
              </a:spcAft>
              <a:buClr>
                <a:schemeClr val="dk1"/>
              </a:buClr>
              <a:buFont typeface="Calibri"/>
              <a:buNone/>
            </a:pPr>
            <a:r>
              <a:t/>
            </a:r>
            <a:endParaRPr/>
          </a:p>
          <a:p>
            <a:pPr indent="0" lvl="6" marL="2743200" marR="0" rtl="0" algn="l">
              <a:lnSpc>
                <a:spcPct val="100000"/>
              </a:lnSpc>
              <a:spcBef>
                <a:spcPts val="0"/>
              </a:spcBef>
              <a:spcAft>
                <a:spcPts val="0"/>
              </a:spcAft>
              <a:buClr>
                <a:schemeClr val="dk1"/>
              </a:buClr>
              <a:buFont typeface="Calibri"/>
              <a:buNone/>
            </a:pPr>
            <a:r>
              <a:t/>
            </a:r>
            <a:endParaRPr/>
          </a:p>
          <a:p>
            <a:pPr indent="0" lvl="7" marL="3200400" marR="0" rtl="0" algn="l">
              <a:lnSpc>
                <a:spcPct val="100000"/>
              </a:lnSpc>
              <a:spcBef>
                <a:spcPts val="0"/>
              </a:spcBef>
              <a:spcAft>
                <a:spcPts val="0"/>
              </a:spcAft>
              <a:buClr>
                <a:schemeClr val="dk1"/>
              </a:buClr>
              <a:buFont typeface="Calibri"/>
              <a:buNone/>
            </a:pPr>
            <a:r>
              <a:t/>
            </a:r>
            <a:endParaRPr/>
          </a:p>
          <a:p>
            <a:pPr indent="0" lvl="8" marL="3657600" marR="0" rtl="0" algn="l">
              <a:lnSpc>
                <a:spcPct val="100000"/>
              </a:lnSpc>
              <a:spcBef>
                <a:spcPts val="0"/>
              </a:spcBef>
              <a:spcAft>
                <a:spcPts val="0"/>
              </a:spcAft>
              <a:buClr>
                <a:schemeClr val="dk1"/>
              </a:buClr>
              <a:buFont typeface="Calibri"/>
              <a:buNone/>
            </a:pPr>
            <a:r>
              <a:t/>
            </a:r>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_HEADER">
    <p:spTree>
      <p:nvGrpSpPr>
        <p:cNvPr id="289" name="Shape 289"/>
        <p:cNvGrpSpPr/>
        <p:nvPr/>
      </p:nvGrpSpPr>
      <p:grpSpPr>
        <a:xfrm>
          <a:off x="0" y="0"/>
          <a:ext cx="0" cy="0"/>
          <a:chOff x="0" y="0"/>
          <a:chExt cx="0" cy="0"/>
        </a:xfrm>
      </p:grpSpPr>
      <p:sp>
        <p:nvSpPr>
          <p:cNvPr id="290" name="Shape 290"/>
          <p:cNvSpPr txBox="1"/>
          <p:nvPr>
            <p:ph type="title"/>
          </p:nvPr>
        </p:nvSpPr>
        <p:spPr>
          <a:xfrm>
            <a:off x="722312" y="3305175"/>
            <a:ext cx="7772400" cy="1021556"/>
          </a:xfrm>
          <a:prstGeom prst="rect">
            <a:avLst/>
          </a:prstGeom>
          <a:noFill/>
          <a:ln>
            <a:noFill/>
          </a:ln>
        </p:spPr>
        <p:txBody>
          <a:bodyPr anchorCtr="0" anchor="t"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91" name="Shape 291"/>
          <p:cNvSpPr txBox="1"/>
          <p:nvPr>
            <p:ph idx="1" type="body"/>
          </p:nvPr>
        </p:nvSpPr>
        <p:spPr>
          <a:xfrm>
            <a:off x="722312" y="2180034"/>
            <a:ext cx="7772400" cy="1125140"/>
          </a:xfrm>
          <a:prstGeom prst="rect">
            <a:avLst/>
          </a:prstGeom>
          <a:noFill/>
          <a:ln>
            <a:noFill/>
          </a:ln>
        </p:spPr>
        <p:txBody>
          <a:bodyPr anchorCtr="0" anchor="b" bIns="91425" lIns="91425" rIns="91425" tIns="91425"/>
          <a:lstStyle>
            <a:lvl1pPr indent="0" lvl="0" marL="0" rtl="0">
              <a:spcBef>
                <a:spcPts val="0"/>
              </a:spcBef>
              <a:buFont typeface="Calibri"/>
              <a:buNone/>
              <a:defRPr/>
            </a:lvl1pPr>
            <a:lvl2pPr indent="0" lvl="1" marL="457200" rtl="0">
              <a:spcBef>
                <a:spcPts val="0"/>
              </a:spcBef>
              <a:buFont typeface="Calibri"/>
              <a:buNone/>
              <a:defRPr/>
            </a:lvl2pPr>
            <a:lvl3pPr indent="0" lvl="2" marL="914400" rtl="0">
              <a:spcBef>
                <a:spcPts val="0"/>
              </a:spcBef>
              <a:buFont typeface="Calibri"/>
              <a:buNone/>
              <a:defRPr/>
            </a:lvl3pPr>
            <a:lvl4pPr indent="0" lvl="3" marL="1371600" rtl="0">
              <a:spcBef>
                <a:spcPts val="0"/>
              </a:spcBef>
              <a:buFont typeface="Calibri"/>
              <a:buNone/>
              <a:defRPr/>
            </a:lvl4pPr>
            <a:lvl5pPr indent="0" lvl="4" marL="1828800" rtl="0">
              <a:spcBef>
                <a:spcPts val="0"/>
              </a:spcBef>
              <a:buFont typeface="Calibri"/>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292" name="Shape 292"/>
          <p:cNvSpPr txBox="1"/>
          <p:nvPr>
            <p:ph idx="10" type="dt"/>
          </p:nvPr>
        </p:nvSpPr>
        <p:spPr>
          <a:xfrm>
            <a:off x="457200" y="4683918"/>
            <a:ext cx="2133598" cy="357186"/>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293" name="Shape 293"/>
          <p:cNvSpPr txBox="1"/>
          <p:nvPr>
            <p:ph idx="11" type="ftr"/>
          </p:nvPr>
        </p:nvSpPr>
        <p:spPr>
          <a:xfrm>
            <a:off x="3124200" y="4683918"/>
            <a:ext cx="2895600" cy="357186"/>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294" name="Shape 294"/>
          <p:cNvSpPr txBox="1"/>
          <p:nvPr>
            <p:ph idx="12" type="sldNum"/>
          </p:nvPr>
        </p:nvSpPr>
        <p:spPr>
          <a:xfrm>
            <a:off x="6553200" y="4683918"/>
            <a:ext cx="2133598" cy="357186"/>
          </a:xfrm>
          <a:prstGeom prst="rect">
            <a:avLst/>
          </a:prstGeom>
          <a:noFill/>
          <a:ln>
            <a:noFill/>
          </a:ln>
        </p:spPr>
        <p:txBody>
          <a:bodyPr anchorCtr="0" anchor="t" bIns="91425" lIns="91425" rIns="91425" tIns="91425">
            <a:noAutofit/>
          </a:bodyPr>
          <a:lstStyle/>
          <a:p>
            <a:pPr indent="0" lvl="0" marL="0" marR="0" rtl="0" algn="r">
              <a:lnSpc>
                <a:spcPct val="100000"/>
              </a:lnSpc>
              <a:spcBef>
                <a:spcPts val="0"/>
              </a:spcBef>
              <a:spcAft>
                <a:spcPts val="0"/>
              </a:spcAft>
              <a:buClr>
                <a:schemeClr val="dk1"/>
              </a:buClr>
              <a:buFont typeface="Calibri"/>
              <a:buNone/>
            </a:pPr>
            <a:r>
              <a:t/>
            </a:r>
            <a:endParaRPr/>
          </a:p>
          <a:p>
            <a:pPr indent="0" lvl="1" marL="457200" marR="0" rtl="0" algn="l">
              <a:lnSpc>
                <a:spcPct val="100000"/>
              </a:lnSpc>
              <a:spcBef>
                <a:spcPts val="0"/>
              </a:spcBef>
              <a:spcAft>
                <a:spcPts val="0"/>
              </a:spcAft>
              <a:buClr>
                <a:schemeClr val="dk1"/>
              </a:buClr>
              <a:buFont typeface="Calibri"/>
              <a:buNone/>
            </a:pPr>
            <a:r>
              <a:t/>
            </a:r>
            <a:endParaRPr/>
          </a:p>
          <a:p>
            <a:pPr indent="0" lvl="2" marL="914400" marR="0" rtl="0" algn="l">
              <a:lnSpc>
                <a:spcPct val="100000"/>
              </a:lnSpc>
              <a:spcBef>
                <a:spcPts val="0"/>
              </a:spcBef>
              <a:spcAft>
                <a:spcPts val="0"/>
              </a:spcAft>
              <a:buClr>
                <a:schemeClr val="dk1"/>
              </a:buClr>
              <a:buFont typeface="Calibri"/>
              <a:buNone/>
            </a:pPr>
            <a:r>
              <a:t/>
            </a:r>
            <a:endParaRPr/>
          </a:p>
          <a:p>
            <a:pPr indent="0" lvl="3" marL="1371600" marR="0" rtl="0" algn="l">
              <a:lnSpc>
                <a:spcPct val="100000"/>
              </a:lnSpc>
              <a:spcBef>
                <a:spcPts val="0"/>
              </a:spcBef>
              <a:spcAft>
                <a:spcPts val="0"/>
              </a:spcAft>
              <a:buClr>
                <a:schemeClr val="dk1"/>
              </a:buClr>
              <a:buFont typeface="Calibri"/>
              <a:buNone/>
            </a:pPr>
            <a:r>
              <a:t/>
            </a:r>
            <a:endParaRPr/>
          </a:p>
          <a:p>
            <a:pPr indent="0" lvl="4" marL="1828800" marR="0" rtl="0" algn="l">
              <a:lnSpc>
                <a:spcPct val="100000"/>
              </a:lnSpc>
              <a:spcBef>
                <a:spcPts val="0"/>
              </a:spcBef>
              <a:spcAft>
                <a:spcPts val="0"/>
              </a:spcAft>
              <a:buClr>
                <a:schemeClr val="dk1"/>
              </a:buClr>
              <a:buFont typeface="Calibri"/>
              <a:buNone/>
            </a:pPr>
            <a:r>
              <a:t/>
            </a:r>
            <a:endParaRPr/>
          </a:p>
          <a:p>
            <a:pPr indent="0" lvl="5" marL="2286000" marR="0" rtl="0" algn="l">
              <a:lnSpc>
                <a:spcPct val="100000"/>
              </a:lnSpc>
              <a:spcBef>
                <a:spcPts val="0"/>
              </a:spcBef>
              <a:spcAft>
                <a:spcPts val="0"/>
              </a:spcAft>
              <a:buClr>
                <a:schemeClr val="dk1"/>
              </a:buClr>
              <a:buFont typeface="Calibri"/>
              <a:buNone/>
            </a:pPr>
            <a:r>
              <a:t/>
            </a:r>
            <a:endParaRPr/>
          </a:p>
          <a:p>
            <a:pPr indent="0" lvl="6" marL="2743200" marR="0" rtl="0" algn="l">
              <a:lnSpc>
                <a:spcPct val="100000"/>
              </a:lnSpc>
              <a:spcBef>
                <a:spcPts val="0"/>
              </a:spcBef>
              <a:spcAft>
                <a:spcPts val="0"/>
              </a:spcAft>
              <a:buClr>
                <a:schemeClr val="dk1"/>
              </a:buClr>
              <a:buFont typeface="Calibri"/>
              <a:buNone/>
            </a:pPr>
            <a:r>
              <a:t/>
            </a:r>
            <a:endParaRPr/>
          </a:p>
          <a:p>
            <a:pPr indent="0" lvl="7" marL="3200400" marR="0" rtl="0" algn="l">
              <a:lnSpc>
                <a:spcPct val="100000"/>
              </a:lnSpc>
              <a:spcBef>
                <a:spcPts val="0"/>
              </a:spcBef>
              <a:spcAft>
                <a:spcPts val="0"/>
              </a:spcAft>
              <a:buClr>
                <a:schemeClr val="dk1"/>
              </a:buClr>
              <a:buFont typeface="Calibri"/>
              <a:buNone/>
            </a:pPr>
            <a:r>
              <a:t/>
            </a:r>
            <a:endParaRPr/>
          </a:p>
          <a:p>
            <a:pPr indent="0" lvl="8" marL="3657600" marR="0" rtl="0" algn="l">
              <a:lnSpc>
                <a:spcPct val="100000"/>
              </a:lnSpc>
              <a:spcBef>
                <a:spcPts val="0"/>
              </a:spcBef>
              <a:spcAft>
                <a:spcPts val="0"/>
              </a:spcAft>
              <a:buClr>
                <a:schemeClr val="dk1"/>
              </a:buClr>
              <a:buFont typeface="Calibri"/>
              <a:buNone/>
            </a:pPr>
            <a:r>
              <a:t/>
            </a:r>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_OBJECTS">
    <p:spTree>
      <p:nvGrpSpPr>
        <p:cNvPr id="295" name="Shape 295"/>
        <p:cNvGrpSpPr/>
        <p:nvPr/>
      </p:nvGrpSpPr>
      <p:grpSpPr>
        <a:xfrm>
          <a:off x="0" y="0"/>
          <a:ext cx="0" cy="0"/>
          <a:chOff x="0" y="0"/>
          <a:chExt cx="0" cy="0"/>
        </a:xfrm>
      </p:grpSpPr>
      <p:sp>
        <p:nvSpPr>
          <p:cNvPr id="296" name="Shape 296"/>
          <p:cNvSpPr txBox="1"/>
          <p:nvPr>
            <p:ph type="title"/>
          </p:nvPr>
        </p:nvSpPr>
        <p:spPr>
          <a:xfrm>
            <a:off x="733425" y="471487"/>
            <a:ext cx="7942261" cy="857250"/>
          </a:xfrm>
          <a:prstGeom prst="rect">
            <a:avLst/>
          </a:prstGeom>
          <a:noFill/>
          <a:ln>
            <a:noFill/>
          </a:ln>
        </p:spPr>
        <p:txBody>
          <a:bodyPr anchorCtr="0" anchor="t" bIns="91425" lIns="91425" rIns="91425" tIns="91425"/>
          <a:lstStyle>
            <a:lvl1pPr lvl="0" rtl="0" algn="l">
              <a:spcBef>
                <a:spcPts val="0"/>
              </a:spcBef>
              <a:spcAft>
                <a:spcPts val="0"/>
              </a:spcAft>
              <a:defRPr/>
            </a:lvl1pPr>
            <a:lvl2pPr lvl="1" rtl="0" algn="l">
              <a:spcBef>
                <a:spcPts val="0"/>
              </a:spcBef>
              <a:spcAft>
                <a:spcPts val="0"/>
              </a:spcAft>
              <a:defRPr/>
            </a:lvl2pPr>
            <a:lvl3pPr lvl="2" rtl="0" algn="l">
              <a:spcBef>
                <a:spcPts val="0"/>
              </a:spcBef>
              <a:spcAft>
                <a:spcPts val="0"/>
              </a:spcAft>
              <a:defRPr/>
            </a:lvl3pPr>
            <a:lvl4pPr lvl="3" rtl="0" algn="l">
              <a:spcBef>
                <a:spcPts val="0"/>
              </a:spcBef>
              <a:spcAft>
                <a:spcPts val="0"/>
              </a:spcAft>
              <a:defRPr/>
            </a:lvl4pPr>
            <a:lvl5pPr lvl="4" rtl="0" algn="l">
              <a:spcBef>
                <a:spcPts val="0"/>
              </a:spcBef>
              <a:spcAft>
                <a:spcPts val="0"/>
              </a:spcAft>
              <a:defRPr/>
            </a:lvl5pPr>
            <a:lvl6pPr lvl="5" marL="457200" rtl="0" algn="l">
              <a:spcBef>
                <a:spcPts val="0"/>
              </a:spcBef>
              <a:spcAft>
                <a:spcPts val="0"/>
              </a:spcAft>
              <a:defRPr/>
            </a:lvl6pPr>
            <a:lvl7pPr lvl="6" marL="914400" rtl="0" algn="l">
              <a:spcBef>
                <a:spcPts val="0"/>
              </a:spcBef>
              <a:spcAft>
                <a:spcPts val="0"/>
              </a:spcAft>
              <a:defRPr/>
            </a:lvl7pPr>
            <a:lvl8pPr lvl="7" marL="1371600" rtl="0" algn="l">
              <a:spcBef>
                <a:spcPts val="0"/>
              </a:spcBef>
              <a:spcAft>
                <a:spcPts val="0"/>
              </a:spcAft>
              <a:defRPr/>
            </a:lvl8pPr>
            <a:lvl9pPr lvl="8" marL="1828800" rtl="0" algn="l">
              <a:spcBef>
                <a:spcPts val="0"/>
              </a:spcBef>
              <a:spcAft>
                <a:spcPts val="0"/>
              </a:spcAft>
              <a:defRPr/>
            </a:lvl9pPr>
          </a:lstStyle>
          <a:p/>
        </p:txBody>
      </p:sp>
      <p:sp>
        <p:nvSpPr>
          <p:cNvPr id="297" name="Shape 297"/>
          <p:cNvSpPr txBox="1"/>
          <p:nvPr>
            <p:ph idx="1" type="body"/>
          </p:nvPr>
        </p:nvSpPr>
        <p:spPr>
          <a:xfrm>
            <a:off x="733425" y="1357312"/>
            <a:ext cx="3930647" cy="2780109"/>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98" name="Shape 298"/>
          <p:cNvSpPr txBox="1"/>
          <p:nvPr>
            <p:ph idx="2" type="body"/>
          </p:nvPr>
        </p:nvSpPr>
        <p:spPr>
          <a:xfrm>
            <a:off x="4816475" y="1357312"/>
            <a:ext cx="3932237" cy="2780109"/>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99" name="Shape 299"/>
          <p:cNvSpPr txBox="1"/>
          <p:nvPr>
            <p:ph idx="10" type="dt"/>
          </p:nvPr>
        </p:nvSpPr>
        <p:spPr>
          <a:xfrm>
            <a:off x="457200" y="4683918"/>
            <a:ext cx="2133598" cy="357186"/>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300" name="Shape 300"/>
          <p:cNvSpPr txBox="1"/>
          <p:nvPr>
            <p:ph idx="11" type="ftr"/>
          </p:nvPr>
        </p:nvSpPr>
        <p:spPr>
          <a:xfrm>
            <a:off x="3124200" y="4683918"/>
            <a:ext cx="2895600" cy="357186"/>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301" name="Shape 301"/>
          <p:cNvSpPr txBox="1"/>
          <p:nvPr>
            <p:ph idx="12" type="sldNum"/>
          </p:nvPr>
        </p:nvSpPr>
        <p:spPr>
          <a:xfrm>
            <a:off x="6553200" y="4683918"/>
            <a:ext cx="2133598" cy="357186"/>
          </a:xfrm>
          <a:prstGeom prst="rect">
            <a:avLst/>
          </a:prstGeom>
          <a:noFill/>
          <a:ln>
            <a:noFill/>
          </a:ln>
        </p:spPr>
        <p:txBody>
          <a:bodyPr anchorCtr="0" anchor="t" bIns="91425" lIns="91425" rIns="91425" tIns="91425">
            <a:noAutofit/>
          </a:bodyPr>
          <a:lstStyle/>
          <a:p>
            <a:pPr indent="0" lvl="0" marL="0" marR="0" rtl="0" algn="r">
              <a:lnSpc>
                <a:spcPct val="100000"/>
              </a:lnSpc>
              <a:spcBef>
                <a:spcPts val="0"/>
              </a:spcBef>
              <a:spcAft>
                <a:spcPts val="0"/>
              </a:spcAft>
              <a:buClr>
                <a:schemeClr val="dk1"/>
              </a:buClr>
              <a:buFont typeface="Calibri"/>
              <a:buNone/>
            </a:pPr>
            <a:r>
              <a:t/>
            </a:r>
            <a:endParaRPr/>
          </a:p>
          <a:p>
            <a:pPr indent="0" lvl="1" marL="457200" marR="0" rtl="0" algn="l">
              <a:lnSpc>
                <a:spcPct val="100000"/>
              </a:lnSpc>
              <a:spcBef>
                <a:spcPts val="0"/>
              </a:spcBef>
              <a:spcAft>
                <a:spcPts val="0"/>
              </a:spcAft>
              <a:buClr>
                <a:schemeClr val="dk1"/>
              </a:buClr>
              <a:buFont typeface="Calibri"/>
              <a:buNone/>
            </a:pPr>
            <a:r>
              <a:t/>
            </a:r>
            <a:endParaRPr/>
          </a:p>
          <a:p>
            <a:pPr indent="0" lvl="2" marL="914400" marR="0" rtl="0" algn="l">
              <a:lnSpc>
                <a:spcPct val="100000"/>
              </a:lnSpc>
              <a:spcBef>
                <a:spcPts val="0"/>
              </a:spcBef>
              <a:spcAft>
                <a:spcPts val="0"/>
              </a:spcAft>
              <a:buClr>
                <a:schemeClr val="dk1"/>
              </a:buClr>
              <a:buFont typeface="Calibri"/>
              <a:buNone/>
            </a:pPr>
            <a:r>
              <a:t/>
            </a:r>
            <a:endParaRPr/>
          </a:p>
          <a:p>
            <a:pPr indent="0" lvl="3" marL="1371600" marR="0" rtl="0" algn="l">
              <a:lnSpc>
                <a:spcPct val="100000"/>
              </a:lnSpc>
              <a:spcBef>
                <a:spcPts val="0"/>
              </a:spcBef>
              <a:spcAft>
                <a:spcPts val="0"/>
              </a:spcAft>
              <a:buClr>
                <a:schemeClr val="dk1"/>
              </a:buClr>
              <a:buFont typeface="Calibri"/>
              <a:buNone/>
            </a:pPr>
            <a:r>
              <a:t/>
            </a:r>
            <a:endParaRPr/>
          </a:p>
          <a:p>
            <a:pPr indent="0" lvl="4" marL="1828800" marR="0" rtl="0" algn="l">
              <a:lnSpc>
                <a:spcPct val="100000"/>
              </a:lnSpc>
              <a:spcBef>
                <a:spcPts val="0"/>
              </a:spcBef>
              <a:spcAft>
                <a:spcPts val="0"/>
              </a:spcAft>
              <a:buClr>
                <a:schemeClr val="dk1"/>
              </a:buClr>
              <a:buFont typeface="Calibri"/>
              <a:buNone/>
            </a:pPr>
            <a:r>
              <a:t/>
            </a:r>
            <a:endParaRPr/>
          </a:p>
          <a:p>
            <a:pPr indent="0" lvl="5" marL="2286000" marR="0" rtl="0" algn="l">
              <a:lnSpc>
                <a:spcPct val="100000"/>
              </a:lnSpc>
              <a:spcBef>
                <a:spcPts val="0"/>
              </a:spcBef>
              <a:spcAft>
                <a:spcPts val="0"/>
              </a:spcAft>
              <a:buClr>
                <a:schemeClr val="dk1"/>
              </a:buClr>
              <a:buFont typeface="Calibri"/>
              <a:buNone/>
            </a:pPr>
            <a:r>
              <a:t/>
            </a:r>
            <a:endParaRPr/>
          </a:p>
          <a:p>
            <a:pPr indent="0" lvl="6" marL="2743200" marR="0" rtl="0" algn="l">
              <a:lnSpc>
                <a:spcPct val="100000"/>
              </a:lnSpc>
              <a:spcBef>
                <a:spcPts val="0"/>
              </a:spcBef>
              <a:spcAft>
                <a:spcPts val="0"/>
              </a:spcAft>
              <a:buClr>
                <a:schemeClr val="dk1"/>
              </a:buClr>
              <a:buFont typeface="Calibri"/>
              <a:buNone/>
            </a:pPr>
            <a:r>
              <a:t/>
            </a:r>
            <a:endParaRPr/>
          </a:p>
          <a:p>
            <a:pPr indent="0" lvl="7" marL="3200400" marR="0" rtl="0" algn="l">
              <a:lnSpc>
                <a:spcPct val="100000"/>
              </a:lnSpc>
              <a:spcBef>
                <a:spcPts val="0"/>
              </a:spcBef>
              <a:spcAft>
                <a:spcPts val="0"/>
              </a:spcAft>
              <a:buClr>
                <a:schemeClr val="dk1"/>
              </a:buClr>
              <a:buFont typeface="Calibri"/>
              <a:buNone/>
            </a:pPr>
            <a:r>
              <a:t/>
            </a:r>
            <a:endParaRPr/>
          </a:p>
          <a:p>
            <a:pPr indent="0" lvl="8" marL="3657600" marR="0" rtl="0" algn="l">
              <a:lnSpc>
                <a:spcPct val="100000"/>
              </a:lnSpc>
              <a:spcBef>
                <a:spcPts val="0"/>
              </a:spcBef>
              <a:spcAft>
                <a:spcPts val="0"/>
              </a:spcAft>
              <a:buClr>
                <a:schemeClr val="dk1"/>
              </a:buClr>
              <a:buFont typeface="Calibri"/>
              <a:buNone/>
            </a:pPr>
            <a:r>
              <a:t/>
            </a:r>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TWO_OBJECTS_WITH_TEXT">
    <p:spTree>
      <p:nvGrpSpPr>
        <p:cNvPr id="302" name="Shape 302"/>
        <p:cNvGrpSpPr/>
        <p:nvPr/>
      </p:nvGrpSpPr>
      <p:grpSpPr>
        <a:xfrm>
          <a:off x="0" y="0"/>
          <a:ext cx="0" cy="0"/>
          <a:chOff x="0" y="0"/>
          <a:chExt cx="0" cy="0"/>
        </a:xfrm>
      </p:grpSpPr>
      <p:sp>
        <p:nvSpPr>
          <p:cNvPr id="303" name="Shape 303"/>
          <p:cNvSpPr txBox="1"/>
          <p:nvPr>
            <p:ph type="title"/>
          </p:nvPr>
        </p:nvSpPr>
        <p:spPr>
          <a:xfrm>
            <a:off x="457200" y="205977"/>
            <a:ext cx="8229600" cy="85725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04" name="Shape 304"/>
          <p:cNvSpPr txBox="1"/>
          <p:nvPr>
            <p:ph idx="1" type="body"/>
          </p:nvPr>
        </p:nvSpPr>
        <p:spPr>
          <a:xfrm>
            <a:off x="457200" y="1151334"/>
            <a:ext cx="4040187" cy="479821"/>
          </a:xfrm>
          <a:prstGeom prst="rect">
            <a:avLst/>
          </a:prstGeom>
          <a:noFill/>
          <a:ln>
            <a:noFill/>
          </a:ln>
        </p:spPr>
        <p:txBody>
          <a:bodyPr anchorCtr="0" anchor="b" bIns="91425" lIns="91425" rIns="91425" tIns="91425"/>
          <a:lstStyle>
            <a:lvl1pPr indent="0" lvl="0" marL="0" rtl="0">
              <a:spcBef>
                <a:spcPts val="0"/>
              </a:spcBef>
              <a:buFont typeface="Calibri"/>
              <a:buNone/>
              <a:defRPr/>
            </a:lvl1pPr>
            <a:lvl2pPr indent="0" lvl="1" marL="457200" rtl="0">
              <a:spcBef>
                <a:spcPts val="0"/>
              </a:spcBef>
              <a:buFont typeface="Calibri"/>
              <a:buNone/>
              <a:defRPr/>
            </a:lvl2pPr>
            <a:lvl3pPr indent="0" lvl="2" marL="914400" rtl="0">
              <a:spcBef>
                <a:spcPts val="0"/>
              </a:spcBef>
              <a:buFont typeface="Calibri"/>
              <a:buNone/>
              <a:defRPr/>
            </a:lvl3pPr>
            <a:lvl4pPr indent="0" lvl="3" marL="1371600" rtl="0">
              <a:spcBef>
                <a:spcPts val="0"/>
              </a:spcBef>
              <a:buFont typeface="Calibri"/>
              <a:buNone/>
              <a:defRPr/>
            </a:lvl4pPr>
            <a:lvl5pPr indent="0" lvl="4" marL="1828800" rtl="0">
              <a:spcBef>
                <a:spcPts val="0"/>
              </a:spcBef>
              <a:buFont typeface="Calibri"/>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305" name="Shape 305"/>
          <p:cNvSpPr txBox="1"/>
          <p:nvPr>
            <p:ph idx="2" type="body"/>
          </p:nvPr>
        </p:nvSpPr>
        <p:spPr>
          <a:xfrm>
            <a:off x="457200" y="1631156"/>
            <a:ext cx="4040187" cy="2963464"/>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06" name="Shape 306"/>
          <p:cNvSpPr txBox="1"/>
          <p:nvPr>
            <p:ph idx="3" type="body"/>
          </p:nvPr>
        </p:nvSpPr>
        <p:spPr>
          <a:xfrm>
            <a:off x="4645025" y="1151334"/>
            <a:ext cx="4041772" cy="479821"/>
          </a:xfrm>
          <a:prstGeom prst="rect">
            <a:avLst/>
          </a:prstGeom>
          <a:noFill/>
          <a:ln>
            <a:noFill/>
          </a:ln>
        </p:spPr>
        <p:txBody>
          <a:bodyPr anchorCtr="0" anchor="b" bIns="91425" lIns="91425" rIns="91425" tIns="91425"/>
          <a:lstStyle>
            <a:lvl1pPr indent="0" lvl="0" marL="0" rtl="0">
              <a:spcBef>
                <a:spcPts val="0"/>
              </a:spcBef>
              <a:buFont typeface="Calibri"/>
              <a:buNone/>
              <a:defRPr/>
            </a:lvl1pPr>
            <a:lvl2pPr indent="0" lvl="1" marL="457200" rtl="0">
              <a:spcBef>
                <a:spcPts val="0"/>
              </a:spcBef>
              <a:buFont typeface="Calibri"/>
              <a:buNone/>
              <a:defRPr/>
            </a:lvl2pPr>
            <a:lvl3pPr indent="0" lvl="2" marL="914400" rtl="0">
              <a:spcBef>
                <a:spcPts val="0"/>
              </a:spcBef>
              <a:buFont typeface="Calibri"/>
              <a:buNone/>
              <a:defRPr/>
            </a:lvl3pPr>
            <a:lvl4pPr indent="0" lvl="3" marL="1371600" rtl="0">
              <a:spcBef>
                <a:spcPts val="0"/>
              </a:spcBef>
              <a:buFont typeface="Calibri"/>
              <a:buNone/>
              <a:defRPr/>
            </a:lvl4pPr>
            <a:lvl5pPr indent="0" lvl="4" marL="1828800" rtl="0">
              <a:spcBef>
                <a:spcPts val="0"/>
              </a:spcBef>
              <a:buFont typeface="Calibri"/>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307" name="Shape 307"/>
          <p:cNvSpPr txBox="1"/>
          <p:nvPr>
            <p:ph idx="4" type="body"/>
          </p:nvPr>
        </p:nvSpPr>
        <p:spPr>
          <a:xfrm>
            <a:off x="4645025" y="1631156"/>
            <a:ext cx="4041772" cy="2963464"/>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08" name="Shape 308"/>
          <p:cNvSpPr txBox="1"/>
          <p:nvPr>
            <p:ph idx="10" type="dt"/>
          </p:nvPr>
        </p:nvSpPr>
        <p:spPr>
          <a:xfrm>
            <a:off x="457200" y="4683918"/>
            <a:ext cx="2133598" cy="357186"/>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309" name="Shape 309"/>
          <p:cNvSpPr txBox="1"/>
          <p:nvPr>
            <p:ph idx="11" type="ftr"/>
          </p:nvPr>
        </p:nvSpPr>
        <p:spPr>
          <a:xfrm>
            <a:off x="3124200" y="4683918"/>
            <a:ext cx="2895600" cy="357186"/>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310" name="Shape 310"/>
          <p:cNvSpPr txBox="1"/>
          <p:nvPr>
            <p:ph idx="12" type="sldNum"/>
          </p:nvPr>
        </p:nvSpPr>
        <p:spPr>
          <a:xfrm>
            <a:off x="6553200" y="4683918"/>
            <a:ext cx="2133598" cy="357186"/>
          </a:xfrm>
          <a:prstGeom prst="rect">
            <a:avLst/>
          </a:prstGeom>
          <a:noFill/>
          <a:ln>
            <a:noFill/>
          </a:ln>
        </p:spPr>
        <p:txBody>
          <a:bodyPr anchorCtr="0" anchor="t" bIns="91425" lIns="91425" rIns="91425" tIns="91425">
            <a:noAutofit/>
          </a:bodyPr>
          <a:lstStyle/>
          <a:p>
            <a:pPr indent="0" lvl="0" marL="0" marR="0" rtl="0" algn="r">
              <a:lnSpc>
                <a:spcPct val="100000"/>
              </a:lnSpc>
              <a:spcBef>
                <a:spcPts val="0"/>
              </a:spcBef>
              <a:spcAft>
                <a:spcPts val="0"/>
              </a:spcAft>
              <a:buClr>
                <a:schemeClr val="dk1"/>
              </a:buClr>
              <a:buFont typeface="Calibri"/>
              <a:buNone/>
            </a:pPr>
            <a:r>
              <a:t/>
            </a:r>
            <a:endParaRPr/>
          </a:p>
          <a:p>
            <a:pPr indent="0" lvl="1" marL="457200" marR="0" rtl="0" algn="l">
              <a:lnSpc>
                <a:spcPct val="100000"/>
              </a:lnSpc>
              <a:spcBef>
                <a:spcPts val="0"/>
              </a:spcBef>
              <a:spcAft>
                <a:spcPts val="0"/>
              </a:spcAft>
              <a:buClr>
                <a:schemeClr val="dk1"/>
              </a:buClr>
              <a:buFont typeface="Calibri"/>
              <a:buNone/>
            </a:pPr>
            <a:r>
              <a:t/>
            </a:r>
            <a:endParaRPr/>
          </a:p>
          <a:p>
            <a:pPr indent="0" lvl="2" marL="914400" marR="0" rtl="0" algn="l">
              <a:lnSpc>
                <a:spcPct val="100000"/>
              </a:lnSpc>
              <a:spcBef>
                <a:spcPts val="0"/>
              </a:spcBef>
              <a:spcAft>
                <a:spcPts val="0"/>
              </a:spcAft>
              <a:buClr>
                <a:schemeClr val="dk1"/>
              </a:buClr>
              <a:buFont typeface="Calibri"/>
              <a:buNone/>
            </a:pPr>
            <a:r>
              <a:t/>
            </a:r>
            <a:endParaRPr/>
          </a:p>
          <a:p>
            <a:pPr indent="0" lvl="3" marL="1371600" marR="0" rtl="0" algn="l">
              <a:lnSpc>
                <a:spcPct val="100000"/>
              </a:lnSpc>
              <a:spcBef>
                <a:spcPts val="0"/>
              </a:spcBef>
              <a:spcAft>
                <a:spcPts val="0"/>
              </a:spcAft>
              <a:buClr>
                <a:schemeClr val="dk1"/>
              </a:buClr>
              <a:buFont typeface="Calibri"/>
              <a:buNone/>
            </a:pPr>
            <a:r>
              <a:t/>
            </a:r>
            <a:endParaRPr/>
          </a:p>
          <a:p>
            <a:pPr indent="0" lvl="4" marL="1828800" marR="0" rtl="0" algn="l">
              <a:lnSpc>
                <a:spcPct val="100000"/>
              </a:lnSpc>
              <a:spcBef>
                <a:spcPts val="0"/>
              </a:spcBef>
              <a:spcAft>
                <a:spcPts val="0"/>
              </a:spcAft>
              <a:buClr>
                <a:schemeClr val="dk1"/>
              </a:buClr>
              <a:buFont typeface="Calibri"/>
              <a:buNone/>
            </a:pPr>
            <a:r>
              <a:t/>
            </a:r>
            <a:endParaRPr/>
          </a:p>
          <a:p>
            <a:pPr indent="0" lvl="5" marL="2286000" marR="0" rtl="0" algn="l">
              <a:lnSpc>
                <a:spcPct val="100000"/>
              </a:lnSpc>
              <a:spcBef>
                <a:spcPts val="0"/>
              </a:spcBef>
              <a:spcAft>
                <a:spcPts val="0"/>
              </a:spcAft>
              <a:buClr>
                <a:schemeClr val="dk1"/>
              </a:buClr>
              <a:buFont typeface="Calibri"/>
              <a:buNone/>
            </a:pPr>
            <a:r>
              <a:t/>
            </a:r>
            <a:endParaRPr/>
          </a:p>
          <a:p>
            <a:pPr indent="0" lvl="6" marL="2743200" marR="0" rtl="0" algn="l">
              <a:lnSpc>
                <a:spcPct val="100000"/>
              </a:lnSpc>
              <a:spcBef>
                <a:spcPts val="0"/>
              </a:spcBef>
              <a:spcAft>
                <a:spcPts val="0"/>
              </a:spcAft>
              <a:buClr>
                <a:schemeClr val="dk1"/>
              </a:buClr>
              <a:buFont typeface="Calibri"/>
              <a:buNone/>
            </a:pPr>
            <a:r>
              <a:t/>
            </a:r>
            <a:endParaRPr/>
          </a:p>
          <a:p>
            <a:pPr indent="0" lvl="7" marL="3200400" marR="0" rtl="0" algn="l">
              <a:lnSpc>
                <a:spcPct val="100000"/>
              </a:lnSpc>
              <a:spcBef>
                <a:spcPts val="0"/>
              </a:spcBef>
              <a:spcAft>
                <a:spcPts val="0"/>
              </a:spcAft>
              <a:buClr>
                <a:schemeClr val="dk1"/>
              </a:buClr>
              <a:buFont typeface="Calibri"/>
              <a:buNone/>
            </a:pPr>
            <a:r>
              <a:t/>
            </a:r>
            <a:endParaRPr/>
          </a:p>
          <a:p>
            <a:pPr indent="0" lvl="8" marL="3657600" marR="0" rtl="0" algn="l">
              <a:lnSpc>
                <a:spcPct val="100000"/>
              </a:lnSpc>
              <a:spcBef>
                <a:spcPts val="0"/>
              </a:spcBef>
              <a:spcAft>
                <a:spcPts val="0"/>
              </a:spcAft>
              <a:buClr>
                <a:schemeClr val="dk1"/>
              </a:buClr>
              <a:buFont typeface="Calibri"/>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_ONLY">
    <p:spTree>
      <p:nvGrpSpPr>
        <p:cNvPr id="311" name="Shape 311"/>
        <p:cNvGrpSpPr/>
        <p:nvPr/>
      </p:nvGrpSpPr>
      <p:grpSpPr>
        <a:xfrm>
          <a:off x="0" y="0"/>
          <a:ext cx="0" cy="0"/>
          <a:chOff x="0" y="0"/>
          <a:chExt cx="0" cy="0"/>
        </a:xfrm>
      </p:grpSpPr>
      <p:sp>
        <p:nvSpPr>
          <p:cNvPr id="312" name="Shape 312"/>
          <p:cNvSpPr txBox="1"/>
          <p:nvPr>
            <p:ph type="title"/>
          </p:nvPr>
        </p:nvSpPr>
        <p:spPr>
          <a:xfrm>
            <a:off x="733425" y="471487"/>
            <a:ext cx="7942261" cy="857250"/>
          </a:xfrm>
          <a:prstGeom prst="rect">
            <a:avLst/>
          </a:prstGeom>
          <a:noFill/>
          <a:ln>
            <a:noFill/>
          </a:ln>
        </p:spPr>
        <p:txBody>
          <a:bodyPr anchorCtr="0" anchor="t" bIns="91425" lIns="91425" rIns="91425" tIns="91425"/>
          <a:lstStyle>
            <a:lvl1pPr lvl="0" rtl="0" algn="l">
              <a:spcBef>
                <a:spcPts val="0"/>
              </a:spcBef>
              <a:spcAft>
                <a:spcPts val="0"/>
              </a:spcAft>
              <a:defRPr/>
            </a:lvl1pPr>
            <a:lvl2pPr lvl="1" rtl="0" algn="l">
              <a:spcBef>
                <a:spcPts val="0"/>
              </a:spcBef>
              <a:spcAft>
                <a:spcPts val="0"/>
              </a:spcAft>
              <a:defRPr/>
            </a:lvl2pPr>
            <a:lvl3pPr lvl="2" rtl="0" algn="l">
              <a:spcBef>
                <a:spcPts val="0"/>
              </a:spcBef>
              <a:spcAft>
                <a:spcPts val="0"/>
              </a:spcAft>
              <a:defRPr/>
            </a:lvl3pPr>
            <a:lvl4pPr lvl="3" rtl="0" algn="l">
              <a:spcBef>
                <a:spcPts val="0"/>
              </a:spcBef>
              <a:spcAft>
                <a:spcPts val="0"/>
              </a:spcAft>
              <a:defRPr/>
            </a:lvl4pPr>
            <a:lvl5pPr lvl="4" rtl="0" algn="l">
              <a:spcBef>
                <a:spcPts val="0"/>
              </a:spcBef>
              <a:spcAft>
                <a:spcPts val="0"/>
              </a:spcAft>
              <a:defRPr/>
            </a:lvl5pPr>
            <a:lvl6pPr lvl="5" marL="457200" rtl="0" algn="l">
              <a:spcBef>
                <a:spcPts val="0"/>
              </a:spcBef>
              <a:spcAft>
                <a:spcPts val="0"/>
              </a:spcAft>
              <a:defRPr/>
            </a:lvl6pPr>
            <a:lvl7pPr lvl="6" marL="914400" rtl="0" algn="l">
              <a:spcBef>
                <a:spcPts val="0"/>
              </a:spcBef>
              <a:spcAft>
                <a:spcPts val="0"/>
              </a:spcAft>
              <a:defRPr/>
            </a:lvl7pPr>
            <a:lvl8pPr lvl="7" marL="1371600" rtl="0" algn="l">
              <a:spcBef>
                <a:spcPts val="0"/>
              </a:spcBef>
              <a:spcAft>
                <a:spcPts val="0"/>
              </a:spcAft>
              <a:defRPr/>
            </a:lvl8pPr>
            <a:lvl9pPr lvl="8" marL="1828800" rtl="0" algn="l">
              <a:spcBef>
                <a:spcPts val="0"/>
              </a:spcBef>
              <a:spcAft>
                <a:spcPts val="0"/>
              </a:spcAft>
              <a:defRPr/>
            </a:lvl9pPr>
          </a:lstStyle>
          <a:p/>
        </p:txBody>
      </p:sp>
      <p:sp>
        <p:nvSpPr>
          <p:cNvPr id="313" name="Shape 313"/>
          <p:cNvSpPr txBox="1"/>
          <p:nvPr>
            <p:ph idx="10" type="dt"/>
          </p:nvPr>
        </p:nvSpPr>
        <p:spPr>
          <a:xfrm>
            <a:off x="457200" y="4683918"/>
            <a:ext cx="2133598" cy="357186"/>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314" name="Shape 314"/>
          <p:cNvSpPr txBox="1"/>
          <p:nvPr>
            <p:ph idx="11" type="ftr"/>
          </p:nvPr>
        </p:nvSpPr>
        <p:spPr>
          <a:xfrm>
            <a:off x="3124200" y="4683918"/>
            <a:ext cx="2895600" cy="357186"/>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315" name="Shape 315"/>
          <p:cNvSpPr txBox="1"/>
          <p:nvPr>
            <p:ph idx="12" type="sldNum"/>
          </p:nvPr>
        </p:nvSpPr>
        <p:spPr>
          <a:xfrm>
            <a:off x="6553200" y="4683918"/>
            <a:ext cx="2133598" cy="357186"/>
          </a:xfrm>
          <a:prstGeom prst="rect">
            <a:avLst/>
          </a:prstGeom>
          <a:noFill/>
          <a:ln>
            <a:noFill/>
          </a:ln>
        </p:spPr>
        <p:txBody>
          <a:bodyPr anchorCtr="0" anchor="t" bIns="91425" lIns="91425" rIns="91425" tIns="91425">
            <a:noAutofit/>
          </a:bodyPr>
          <a:lstStyle/>
          <a:p>
            <a:pPr indent="0" lvl="0" marL="0" marR="0" rtl="0" algn="r">
              <a:lnSpc>
                <a:spcPct val="100000"/>
              </a:lnSpc>
              <a:spcBef>
                <a:spcPts val="0"/>
              </a:spcBef>
              <a:spcAft>
                <a:spcPts val="0"/>
              </a:spcAft>
              <a:buClr>
                <a:schemeClr val="dk1"/>
              </a:buClr>
              <a:buFont typeface="Calibri"/>
              <a:buNone/>
            </a:pPr>
            <a:r>
              <a:t/>
            </a:r>
            <a:endParaRPr/>
          </a:p>
          <a:p>
            <a:pPr indent="0" lvl="1" marL="457200" marR="0" rtl="0" algn="l">
              <a:lnSpc>
                <a:spcPct val="100000"/>
              </a:lnSpc>
              <a:spcBef>
                <a:spcPts val="0"/>
              </a:spcBef>
              <a:spcAft>
                <a:spcPts val="0"/>
              </a:spcAft>
              <a:buClr>
                <a:schemeClr val="dk1"/>
              </a:buClr>
              <a:buFont typeface="Calibri"/>
              <a:buNone/>
            </a:pPr>
            <a:r>
              <a:t/>
            </a:r>
            <a:endParaRPr/>
          </a:p>
          <a:p>
            <a:pPr indent="0" lvl="2" marL="914400" marR="0" rtl="0" algn="l">
              <a:lnSpc>
                <a:spcPct val="100000"/>
              </a:lnSpc>
              <a:spcBef>
                <a:spcPts val="0"/>
              </a:spcBef>
              <a:spcAft>
                <a:spcPts val="0"/>
              </a:spcAft>
              <a:buClr>
                <a:schemeClr val="dk1"/>
              </a:buClr>
              <a:buFont typeface="Calibri"/>
              <a:buNone/>
            </a:pPr>
            <a:r>
              <a:t/>
            </a:r>
            <a:endParaRPr/>
          </a:p>
          <a:p>
            <a:pPr indent="0" lvl="3" marL="1371600" marR="0" rtl="0" algn="l">
              <a:lnSpc>
                <a:spcPct val="100000"/>
              </a:lnSpc>
              <a:spcBef>
                <a:spcPts val="0"/>
              </a:spcBef>
              <a:spcAft>
                <a:spcPts val="0"/>
              </a:spcAft>
              <a:buClr>
                <a:schemeClr val="dk1"/>
              </a:buClr>
              <a:buFont typeface="Calibri"/>
              <a:buNone/>
            </a:pPr>
            <a:r>
              <a:t/>
            </a:r>
            <a:endParaRPr/>
          </a:p>
          <a:p>
            <a:pPr indent="0" lvl="4" marL="1828800" marR="0" rtl="0" algn="l">
              <a:lnSpc>
                <a:spcPct val="100000"/>
              </a:lnSpc>
              <a:spcBef>
                <a:spcPts val="0"/>
              </a:spcBef>
              <a:spcAft>
                <a:spcPts val="0"/>
              </a:spcAft>
              <a:buClr>
                <a:schemeClr val="dk1"/>
              </a:buClr>
              <a:buFont typeface="Calibri"/>
              <a:buNone/>
            </a:pPr>
            <a:r>
              <a:t/>
            </a:r>
            <a:endParaRPr/>
          </a:p>
          <a:p>
            <a:pPr indent="0" lvl="5" marL="2286000" marR="0" rtl="0" algn="l">
              <a:lnSpc>
                <a:spcPct val="100000"/>
              </a:lnSpc>
              <a:spcBef>
                <a:spcPts val="0"/>
              </a:spcBef>
              <a:spcAft>
                <a:spcPts val="0"/>
              </a:spcAft>
              <a:buClr>
                <a:schemeClr val="dk1"/>
              </a:buClr>
              <a:buFont typeface="Calibri"/>
              <a:buNone/>
            </a:pPr>
            <a:r>
              <a:t/>
            </a:r>
            <a:endParaRPr/>
          </a:p>
          <a:p>
            <a:pPr indent="0" lvl="6" marL="2743200" marR="0" rtl="0" algn="l">
              <a:lnSpc>
                <a:spcPct val="100000"/>
              </a:lnSpc>
              <a:spcBef>
                <a:spcPts val="0"/>
              </a:spcBef>
              <a:spcAft>
                <a:spcPts val="0"/>
              </a:spcAft>
              <a:buClr>
                <a:schemeClr val="dk1"/>
              </a:buClr>
              <a:buFont typeface="Calibri"/>
              <a:buNone/>
            </a:pPr>
            <a:r>
              <a:t/>
            </a:r>
            <a:endParaRPr/>
          </a:p>
          <a:p>
            <a:pPr indent="0" lvl="7" marL="3200400" marR="0" rtl="0" algn="l">
              <a:lnSpc>
                <a:spcPct val="100000"/>
              </a:lnSpc>
              <a:spcBef>
                <a:spcPts val="0"/>
              </a:spcBef>
              <a:spcAft>
                <a:spcPts val="0"/>
              </a:spcAft>
              <a:buClr>
                <a:schemeClr val="dk1"/>
              </a:buClr>
              <a:buFont typeface="Calibri"/>
              <a:buNone/>
            </a:pPr>
            <a:r>
              <a:t/>
            </a:r>
            <a:endParaRPr/>
          </a:p>
          <a:p>
            <a:pPr indent="0" lvl="8" marL="3657600" marR="0" rtl="0" algn="l">
              <a:lnSpc>
                <a:spcPct val="100000"/>
              </a:lnSpc>
              <a:spcBef>
                <a:spcPts val="0"/>
              </a:spcBef>
              <a:spcAft>
                <a:spcPts val="0"/>
              </a:spcAft>
              <a:buClr>
                <a:schemeClr val="dk1"/>
              </a:buClr>
              <a:buFont typeface="Calibri"/>
              <a:buNone/>
            </a:pPr>
            <a:r>
              <a:t/>
            </a: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16" name="Shape 316"/>
        <p:cNvGrpSpPr/>
        <p:nvPr/>
      </p:nvGrpSpPr>
      <p:grpSpPr>
        <a:xfrm>
          <a:off x="0" y="0"/>
          <a:ext cx="0" cy="0"/>
          <a:chOff x="0" y="0"/>
          <a:chExt cx="0" cy="0"/>
        </a:xfrm>
      </p:grpSpPr>
      <p:sp>
        <p:nvSpPr>
          <p:cNvPr id="317" name="Shape 317"/>
          <p:cNvSpPr txBox="1"/>
          <p:nvPr>
            <p:ph idx="10" type="dt"/>
          </p:nvPr>
        </p:nvSpPr>
        <p:spPr>
          <a:xfrm>
            <a:off x="457200" y="4683918"/>
            <a:ext cx="2133598" cy="357186"/>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318" name="Shape 318"/>
          <p:cNvSpPr txBox="1"/>
          <p:nvPr>
            <p:ph idx="11" type="ftr"/>
          </p:nvPr>
        </p:nvSpPr>
        <p:spPr>
          <a:xfrm>
            <a:off x="3124200" y="4683918"/>
            <a:ext cx="2895600" cy="357186"/>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319" name="Shape 319"/>
          <p:cNvSpPr txBox="1"/>
          <p:nvPr>
            <p:ph idx="12" type="sldNum"/>
          </p:nvPr>
        </p:nvSpPr>
        <p:spPr>
          <a:xfrm>
            <a:off x="6553200" y="4683918"/>
            <a:ext cx="2133598" cy="357186"/>
          </a:xfrm>
          <a:prstGeom prst="rect">
            <a:avLst/>
          </a:prstGeom>
          <a:noFill/>
          <a:ln>
            <a:noFill/>
          </a:ln>
        </p:spPr>
        <p:txBody>
          <a:bodyPr anchorCtr="0" anchor="t" bIns="91425" lIns="91425" rIns="91425" tIns="91425">
            <a:noAutofit/>
          </a:bodyPr>
          <a:lstStyle/>
          <a:p>
            <a:pPr indent="0" lvl="0" marL="0" marR="0" rtl="0" algn="r">
              <a:lnSpc>
                <a:spcPct val="100000"/>
              </a:lnSpc>
              <a:spcBef>
                <a:spcPts val="0"/>
              </a:spcBef>
              <a:spcAft>
                <a:spcPts val="0"/>
              </a:spcAft>
              <a:buClr>
                <a:schemeClr val="dk1"/>
              </a:buClr>
              <a:buFont typeface="Calibri"/>
              <a:buNone/>
            </a:pPr>
            <a:r>
              <a:t/>
            </a:r>
            <a:endParaRPr/>
          </a:p>
          <a:p>
            <a:pPr indent="0" lvl="1" marL="457200" marR="0" rtl="0" algn="l">
              <a:lnSpc>
                <a:spcPct val="100000"/>
              </a:lnSpc>
              <a:spcBef>
                <a:spcPts val="0"/>
              </a:spcBef>
              <a:spcAft>
                <a:spcPts val="0"/>
              </a:spcAft>
              <a:buClr>
                <a:schemeClr val="dk1"/>
              </a:buClr>
              <a:buFont typeface="Calibri"/>
              <a:buNone/>
            </a:pPr>
            <a:r>
              <a:t/>
            </a:r>
            <a:endParaRPr/>
          </a:p>
          <a:p>
            <a:pPr indent="0" lvl="2" marL="914400" marR="0" rtl="0" algn="l">
              <a:lnSpc>
                <a:spcPct val="100000"/>
              </a:lnSpc>
              <a:spcBef>
                <a:spcPts val="0"/>
              </a:spcBef>
              <a:spcAft>
                <a:spcPts val="0"/>
              </a:spcAft>
              <a:buClr>
                <a:schemeClr val="dk1"/>
              </a:buClr>
              <a:buFont typeface="Calibri"/>
              <a:buNone/>
            </a:pPr>
            <a:r>
              <a:t/>
            </a:r>
            <a:endParaRPr/>
          </a:p>
          <a:p>
            <a:pPr indent="0" lvl="3" marL="1371600" marR="0" rtl="0" algn="l">
              <a:lnSpc>
                <a:spcPct val="100000"/>
              </a:lnSpc>
              <a:spcBef>
                <a:spcPts val="0"/>
              </a:spcBef>
              <a:spcAft>
                <a:spcPts val="0"/>
              </a:spcAft>
              <a:buClr>
                <a:schemeClr val="dk1"/>
              </a:buClr>
              <a:buFont typeface="Calibri"/>
              <a:buNone/>
            </a:pPr>
            <a:r>
              <a:t/>
            </a:r>
            <a:endParaRPr/>
          </a:p>
          <a:p>
            <a:pPr indent="0" lvl="4" marL="1828800" marR="0" rtl="0" algn="l">
              <a:lnSpc>
                <a:spcPct val="100000"/>
              </a:lnSpc>
              <a:spcBef>
                <a:spcPts val="0"/>
              </a:spcBef>
              <a:spcAft>
                <a:spcPts val="0"/>
              </a:spcAft>
              <a:buClr>
                <a:schemeClr val="dk1"/>
              </a:buClr>
              <a:buFont typeface="Calibri"/>
              <a:buNone/>
            </a:pPr>
            <a:r>
              <a:t/>
            </a:r>
            <a:endParaRPr/>
          </a:p>
          <a:p>
            <a:pPr indent="0" lvl="5" marL="2286000" marR="0" rtl="0" algn="l">
              <a:lnSpc>
                <a:spcPct val="100000"/>
              </a:lnSpc>
              <a:spcBef>
                <a:spcPts val="0"/>
              </a:spcBef>
              <a:spcAft>
                <a:spcPts val="0"/>
              </a:spcAft>
              <a:buClr>
                <a:schemeClr val="dk1"/>
              </a:buClr>
              <a:buFont typeface="Calibri"/>
              <a:buNone/>
            </a:pPr>
            <a:r>
              <a:t/>
            </a:r>
            <a:endParaRPr/>
          </a:p>
          <a:p>
            <a:pPr indent="0" lvl="6" marL="2743200" marR="0" rtl="0" algn="l">
              <a:lnSpc>
                <a:spcPct val="100000"/>
              </a:lnSpc>
              <a:spcBef>
                <a:spcPts val="0"/>
              </a:spcBef>
              <a:spcAft>
                <a:spcPts val="0"/>
              </a:spcAft>
              <a:buClr>
                <a:schemeClr val="dk1"/>
              </a:buClr>
              <a:buFont typeface="Calibri"/>
              <a:buNone/>
            </a:pPr>
            <a:r>
              <a:t/>
            </a:r>
            <a:endParaRPr/>
          </a:p>
          <a:p>
            <a:pPr indent="0" lvl="7" marL="3200400" marR="0" rtl="0" algn="l">
              <a:lnSpc>
                <a:spcPct val="100000"/>
              </a:lnSpc>
              <a:spcBef>
                <a:spcPts val="0"/>
              </a:spcBef>
              <a:spcAft>
                <a:spcPts val="0"/>
              </a:spcAft>
              <a:buClr>
                <a:schemeClr val="dk1"/>
              </a:buClr>
              <a:buFont typeface="Calibri"/>
              <a:buNone/>
            </a:pPr>
            <a:r>
              <a:t/>
            </a:r>
            <a:endParaRPr/>
          </a:p>
          <a:p>
            <a:pPr indent="0" lvl="8" marL="3657600" marR="0" rtl="0" algn="l">
              <a:lnSpc>
                <a:spcPct val="100000"/>
              </a:lnSpc>
              <a:spcBef>
                <a:spcPts val="0"/>
              </a:spcBef>
              <a:spcAft>
                <a:spcPts val="0"/>
              </a:spcAft>
              <a:buClr>
                <a:schemeClr val="dk1"/>
              </a:buClr>
              <a:buFont typeface="Calibri"/>
              <a:buNone/>
            </a:pPr>
            <a:r>
              <a:t/>
            </a:r>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OBJECT_WITH_CAPTION_TEXT">
    <p:spTree>
      <p:nvGrpSpPr>
        <p:cNvPr id="320" name="Shape 320"/>
        <p:cNvGrpSpPr/>
        <p:nvPr/>
      </p:nvGrpSpPr>
      <p:grpSpPr>
        <a:xfrm>
          <a:off x="0" y="0"/>
          <a:ext cx="0" cy="0"/>
          <a:chOff x="0" y="0"/>
          <a:chExt cx="0" cy="0"/>
        </a:xfrm>
      </p:grpSpPr>
      <p:sp>
        <p:nvSpPr>
          <p:cNvPr id="321" name="Shape 321"/>
          <p:cNvSpPr txBox="1"/>
          <p:nvPr>
            <p:ph type="title"/>
          </p:nvPr>
        </p:nvSpPr>
        <p:spPr>
          <a:xfrm>
            <a:off x="457200" y="204787"/>
            <a:ext cx="3008313" cy="871536"/>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22" name="Shape 322"/>
          <p:cNvSpPr txBox="1"/>
          <p:nvPr>
            <p:ph idx="1" type="body"/>
          </p:nvPr>
        </p:nvSpPr>
        <p:spPr>
          <a:xfrm>
            <a:off x="3575050" y="204787"/>
            <a:ext cx="5111750" cy="4389833"/>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23" name="Shape 323"/>
          <p:cNvSpPr txBox="1"/>
          <p:nvPr>
            <p:ph idx="2" type="body"/>
          </p:nvPr>
        </p:nvSpPr>
        <p:spPr>
          <a:xfrm>
            <a:off x="457200" y="1076325"/>
            <a:ext cx="3008313" cy="3518297"/>
          </a:xfrm>
          <a:prstGeom prst="rect">
            <a:avLst/>
          </a:prstGeom>
          <a:noFill/>
          <a:ln>
            <a:noFill/>
          </a:ln>
        </p:spPr>
        <p:txBody>
          <a:bodyPr anchorCtr="0" anchor="t" bIns="91425" lIns="91425" rIns="91425" tIns="91425"/>
          <a:lstStyle>
            <a:lvl1pPr indent="0" lvl="0" marL="0" rtl="0">
              <a:spcBef>
                <a:spcPts val="0"/>
              </a:spcBef>
              <a:buFont typeface="Calibri"/>
              <a:buNone/>
              <a:defRPr/>
            </a:lvl1pPr>
            <a:lvl2pPr indent="0" lvl="1" marL="457200" rtl="0">
              <a:spcBef>
                <a:spcPts val="0"/>
              </a:spcBef>
              <a:buFont typeface="Calibri"/>
              <a:buNone/>
              <a:defRPr/>
            </a:lvl2pPr>
            <a:lvl3pPr indent="0" lvl="2" marL="914400" rtl="0">
              <a:spcBef>
                <a:spcPts val="0"/>
              </a:spcBef>
              <a:buFont typeface="Calibri"/>
              <a:buNone/>
              <a:defRPr/>
            </a:lvl3pPr>
            <a:lvl4pPr indent="0" lvl="3" marL="1371600" rtl="0">
              <a:spcBef>
                <a:spcPts val="0"/>
              </a:spcBef>
              <a:buFont typeface="Calibri"/>
              <a:buNone/>
              <a:defRPr/>
            </a:lvl4pPr>
            <a:lvl5pPr indent="0" lvl="4" marL="1828800" rtl="0">
              <a:spcBef>
                <a:spcPts val="0"/>
              </a:spcBef>
              <a:buFont typeface="Calibri"/>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324" name="Shape 324"/>
          <p:cNvSpPr txBox="1"/>
          <p:nvPr>
            <p:ph idx="10" type="dt"/>
          </p:nvPr>
        </p:nvSpPr>
        <p:spPr>
          <a:xfrm>
            <a:off x="457200" y="4683918"/>
            <a:ext cx="2133598" cy="357186"/>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325" name="Shape 325"/>
          <p:cNvSpPr txBox="1"/>
          <p:nvPr>
            <p:ph idx="11" type="ftr"/>
          </p:nvPr>
        </p:nvSpPr>
        <p:spPr>
          <a:xfrm>
            <a:off x="3124200" y="4683918"/>
            <a:ext cx="2895600" cy="357186"/>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326" name="Shape 326"/>
          <p:cNvSpPr txBox="1"/>
          <p:nvPr>
            <p:ph idx="12" type="sldNum"/>
          </p:nvPr>
        </p:nvSpPr>
        <p:spPr>
          <a:xfrm>
            <a:off x="6553200" y="4683918"/>
            <a:ext cx="2133598" cy="357186"/>
          </a:xfrm>
          <a:prstGeom prst="rect">
            <a:avLst/>
          </a:prstGeom>
          <a:noFill/>
          <a:ln>
            <a:noFill/>
          </a:ln>
        </p:spPr>
        <p:txBody>
          <a:bodyPr anchorCtr="0" anchor="t" bIns="91425" lIns="91425" rIns="91425" tIns="91425">
            <a:noAutofit/>
          </a:bodyPr>
          <a:lstStyle/>
          <a:p>
            <a:pPr indent="0" lvl="0" marL="0" marR="0" rtl="0" algn="r">
              <a:lnSpc>
                <a:spcPct val="100000"/>
              </a:lnSpc>
              <a:spcBef>
                <a:spcPts val="0"/>
              </a:spcBef>
              <a:spcAft>
                <a:spcPts val="0"/>
              </a:spcAft>
              <a:buClr>
                <a:schemeClr val="dk1"/>
              </a:buClr>
              <a:buFont typeface="Calibri"/>
              <a:buNone/>
            </a:pPr>
            <a:r>
              <a:t/>
            </a:r>
            <a:endParaRPr/>
          </a:p>
          <a:p>
            <a:pPr indent="0" lvl="1" marL="457200" marR="0" rtl="0" algn="l">
              <a:lnSpc>
                <a:spcPct val="100000"/>
              </a:lnSpc>
              <a:spcBef>
                <a:spcPts val="0"/>
              </a:spcBef>
              <a:spcAft>
                <a:spcPts val="0"/>
              </a:spcAft>
              <a:buClr>
                <a:schemeClr val="dk1"/>
              </a:buClr>
              <a:buFont typeface="Calibri"/>
              <a:buNone/>
            </a:pPr>
            <a:r>
              <a:t/>
            </a:r>
            <a:endParaRPr/>
          </a:p>
          <a:p>
            <a:pPr indent="0" lvl="2" marL="914400" marR="0" rtl="0" algn="l">
              <a:lnSpc>
                <a:spcPct val="100000"/>
              </a:lnSpc>
              <a:spcBef>
                <a:spcPts val="0"/>
              </a:spcBef>
              <a:spcAft>
                <a:spcPts val="0"/>
              </a:spcAft>
              <a:buClr>
                <a:schemeClr val="dk1"/>
              </a:buClr>
              <a:buFont typeface="Calibri"/>
              <a:buNone/>
            </a:pPr>
            <a:r>
              <a:t/>
            </a:r>
            <a:endParaRPr/>
          </a:p>
          <a:p>
            <a:pPr indent="0" lvl="3" marL="1371600" marR="0" rtl="0" algn="l">
              <a:lnSpc>
                <a:spcPct val="100000"/>
              </a:lnSpc>
              <a:spcBef>
                <a:spcPts val="0"/>
              </a:spcBef>
              <a:spcAft>
                <a:spcPts val="0"/>
              </a:spcAft>
              <a:buClr>
                <a:schemeClr val="dk1"/>
              </a:buClr>
              <a:buFont typeface="Calibri"/>
              <a:buNone/>
            </a:pPr>
            <a:r>
              <a:t/>
            </a:r>
            <a:endParaRPr/>
          </a:p>
          <a:p>
            <a:pPr indent="0" lvl="4" marL="1828800" marR="0" rtl="0" algn="l">
              <a:lnSpc>
                <a:spcPct val="100000"/>
              </a:lnSpc>
              <a:spcBef>
                <a:spcPts val="0"/>
              </a:spcBef>
              <a:spcAft>
                <a:spcPts val="0"/>
              </a:spcAft>
              <a:buClr>
                <a:schemeClr val="dk1"/>
              </a:buClr>
              <a:buFont typeface="Calibri"/>
              <a:buNone/>
            </a:pPr>
            <a:r>
              <a:t/>
            </a:r>
            <a:endParaRPr/>
          </a:p>
          <a:p>
            <a:pPr indent="0" lvl="5" marL="2286000" marR="0" rtl="0" algn="l">
              <a:lnSpc>
                <a:spcPct val="100000"/>
              </a:lnSpc>
              <a:spcBef>
                <a:spcPts val="0"/>
              </a:spcBef>
              <a:spcAft>
                <a:spcPts val="0"/>
              </a:spcAft>
              <a:buClr>
                <a:schemeClr val="dk1"/>
              </a:buClr>
              <a:buFont typeface="Calibri"/>
              <a:buNone/>
            </a:pPr>
            <a:r>
              <a:t/>
            </a:r>
            <a:endParaRPr/>
          </a:p>
          <a:p>
            <a:pPr indent="0" lvl="6" marL="2743200" marR="0" rtl="0" algn="l">
              <a:lnSpc>
                <a:spcPct val="100000"/>
              </a:lnSpc>
              <a:spcBef>
                <a:spcPts val="0"/>
              </a:spcBef>
              <a:spcAft>
                <a:spcPts val="0"/>
              </a:spcAft>
              <a:buClr>
                <a:schemeClr val="dk1"/>
              </a:buClr>
              <a:buFont typeface="Calibri"/>
              <a:buNone/>
            </a:pPr>
            <a:r>
              <a:t/>
            </a:r>
            <a:endParaRPr/>
          </a:p>
          <a:p>
            <a:pPr indent="0" lvl="7" marL="3200400" marR="0" rtl="0" algn="l">
              <a:lnSpc>
                <a:spcPct val="100000"/>
              </a:lnSpc>
              <a:spcBef>
                <a:spcPts val="0"/>
              </a:spcBef>
              <a:spcAft>
                <a:spcPts val="0"/>
              </a:spcAft>
              <a:buClr>
                <a:schemeClr val="dk1"/>
              </a:buClr>
              <a:buFont typeface="Calibri"/>
              <a:buNone/>
            </a:pPr>
            <a:r>
              <a:t/>
            </a:r>
            <a:endParaRPr/>
          </a:p>
          <a:p>
            <a:pPr indent="0" lvl="8" marL="3657600" marR="0" rtl="0" algn="l">
              <a:lnSpc>
                <a:spcPct val="100000"/>
              </a:lnSpc>
              <a:spcBef>
                <a:spcPts val="0"/>
              </a:spcBef>
              <a:spcAft>
                <a:spcPts val="0"/>
              </a:spcAft>
              <a:buClr>
                <a:schemeClr val="dk1"/>
              </a:buClr>
              <a:buFont typeface="Calibri"/>
              <a:buNone/>
            </a:pPr>
            <a:r>
              <a:t/>
            </a:r>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_WITH_CAPTION_TEXT">
    <p:spTree>
      <p:nvGrpSpPr>
        <p:cNvPr id="327" name="Shape 327"/>
        <p:cNvGrpSpPr/>
        <p:nvPr/>
      </p:nvGrpSpPr>
      <p:grpSpPr>
        <a:xfrm>
          <a:off x="0" y="0"/>
          <a:ext cx="0" cy="0"/>
          <a:chOff x="0" y="0"/>
          <a:chExt cx="0" cy="0"/>
        </a:xfrm>
      </p:grpSpPr>
      <p:sp>
        <p:nvSpPr>
          <p:cNvPr id="328" name="Shape 328"/>
          <p:cNvSpPr txBox="1"/>
          <p:nvPr>
            <p:ph type="title"/>
          </p:nvPr>
        </p:nvSpPr>
        <p:spPr>
          <a:xfrm>
            <a:off x="1792288" y="3600450"/>
            <a:ext cx="5486399" cy="425052"/>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29" name="Shape 329"/>
          <p:cNvSpPr/>
          <p:nvPr>
            <p:ph idx="2" type="pic"/>
          </p:nvPr>
        </p:nvSpPr>
        <p:spPr>
          <a:xfrm>
            <a:off x="1792288" y="459581"/>
            <a:ext cx="5486399" cy="3086100"/>
          </a:xfrm>
          <a:prstGeom prst="rect">
            <a:avLst/>
          </a:prstGeom>
          <a:noFill/>
          <a:ln>
            <a:noFill/>
          </a:ln>
        </p:spPr>
      </p:sp>
      <p:sp>
        <p:nvSpPr>
          <p:cNvPr id="330" name="Shape 330"/>
          <p:cNvSpPr txBox="1"/>
          <p:nvPr>
            <p:ph idx="1" type="body"/>
          </p:nvPr>
        </p:nvSpPr>
        <p:spPr>
          <a:xfrm>
            <a:off x="1792288" y="4025502"/>
            <a:ext cx="5486399" cy="603645"/>
          </a:xfrm>
          <a:prstGeom prst="rect">
            <a:avLst/>
          </a:prstGeom>
          <a:noFill/>
          <a:ln>
            <a:noFill/>
          </a:ln>
        </p:spPr>
        <p:txBody>
          <a:bodyPr anchorCtr="0" anchor="t" bIns="91425" lIns="91425" rIns="91425" tIns="91425"/>
          <a:lstStyle>
            <a:lvl1pPr indent="0" lvl="0" marL="0" rtl="0">
              <a:spcBef>
                <a:spcPts val="0"/>
              </a:spcBef>
              <a:buFont typeface="Calibri"/>
              <a:buNone/>
              <a:defRPr/>
            </a:lvl1pPr>
            <a:lvl2pPr indent="0" lvl="1" marL="457200" rtl="0">
              <a:spcBef>
                <a:spcPts val="0"/>
              </a:spcBef>
              <a:buFont typeface="Calibri"/>
              <a:buNone/>
              <a:defRPr/>
            </a:lvl2pPr>
            <a:lvl3pPr indent="0" lvl="2" marL="914400" rtl="0">
              <a:spcBef>
                <a:spcPts val="0"/>
              </a:spcBef>
              <a:buFont typeface="Calibri"/>
              <a:buNone/>
              <a:defRPr/>
            </a:lvl3pPr>
            <a:lvl4pPr indent="0" lvl="3" marL="1371600" rtl="0">
              <a:spcBef>
                <a:spcPts val="0"/>
              </a:spcBef>
              <a:buFont typeface="Calibri"/>
              <a:buNone/>
              <a:defRPr/>
            </a:lvl4pPr>
            <a:lvl5pPr indent="0" lvl="4" marL="1828800" rtl="0">
              <a:spcBef>
                <a:spcPts val="0"/>
              </a:spcBef>
              <a:buFont typeface="Calibri"/>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331" name="Shape 331"/>
          <p:cNvSpPr txBox="1"/>
          <p:nvPr>
            <p:ph idx="10" type="dt"/>
          </p:nvPr>
        </p:nvSpPr>
        <p:spPr>
          <a:xfrm>
            <a:off x="457200" y="4683918"/>
            <a:ext cx="2133598" cy="357186"/>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332" name="Shape 332"/>
          <p:cNvSpPr txBox="1"/>
          <p:nvPr>
            <p:ph idx="11" type="ftr"/>
          </p:nvPr>
        </p:nvSpPr>
        <p:spPr>
          <a:xfrm>
            <a:off x="3124200" y="4683918"/>
            <a:ext cx="2895600" cy="357186"/>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333" name="Shape 333"/>
          <p:cNvSpPr txBox="1"/>
          <p:nvPr>
            <p:ph idx="12" type="sldNum"/>
          </p:nvPr>
        </p:nvSpPr>
        <p:spPr>
          <a:xfrm>
            <a:off x="6553200" y="4683918"/>
            <a:ext cx="2133598" cy="357186"/>
          </a:xfrm>
          <a:prstGeom prst="rect">
            <a:avLst/>
          </a:prstGeom>
          <a:noFill/>
          <a:ln>
            <a:noFill/>
          </a:ln>
        </p:spPr>
        <p:txBody>
          <a:bodyPr anchorCtr="0" anchor="t" bIns="91425" lIns="91425" rIns="91425" tIns="91425">
            <a:noAutofit/>
          </a:bodyPr>
          <a:lstStyle/>
          <a:p>
            <a:pPr indent="0" lvl="0" marL="0" marR="0" rtl="0" algn="r">
              <a:lnSpc>
                <a:spcPct val="100000"/>
              </a:lnSpc>
              <a:spcBef>
                <a:spcPts val="0"/>
              </a:spcBef>
              <a:spcAft>
                <a:spcPts val="0"/>
              </a:spcAft>
              <a:buClr>
                <a:schemeClr val="dk1"/>
              </a:buClr>
              <a:buFont typeface="Calibri"/>
              <a:buNone/>
            </a:pPr>
            <a:r>
              <a:t/>
            </a:r>
            <a:endParaRPr/>
          </a:p>
          <a:p>
            <a:pPr indent="0" lvl="1" marL="457200" marR="0" rtl="0" algn="l">
              <a:lnSpc>
                <a:spcPct val="100000"/>
              </a:lnSpc>
              <a:spcBef>
                <a:spcPts val="0"/>
              </a:spcBef>
              <a:spcAft>
                <a:spcPts val="0"/>
              </a:spcAft>
              <a:buClr>
                <a:schemeClr val="dk1"/>
              </a:buClr>
              <a:buFont typeface="Calibri"/>
              <a:buNone/>
            </a:pPr>
            <a:r>
              <a:t/>
            </a:r>
            <a:endParaRPr/>
          </a:p>
          <a:p>
            <a:pPr indent="0" lvl="2" marL="914400" marR="0" rtl="0" algn="l">
              <a:lnSpc>
                <a:spcPct val="100000"/>
              </a:lnSpc>
              <a:spcBef>
                <a:spcPts val="0"/>
              </a:spcBef>
              <a:spcAft>
                <a:spcPts val="0"/>
              </a:spcAft>
              <a:buClr>
                <a:schemeClr val="dk1"/>
              </a:buClr>
              <a:buFont typeface="Calibri"/>
              <a:buNone/>
            </a:pPr>
            <a:r>
              <a:t/>
            </a:r>
            <a:endParaRPr/>
          </a:p>
          <a:p>
            <a:pPr indent="0" lvl="3" marL="1371600" marR="0" rtl="0" algn="l">
              <a:lnSpc>
                <a:spcPct val="100000"/>
              </a:lnSpc>
              <a:spcBef>
                <a:spcPts val="0"/>
              </a:spcBef>
              <a:spcAft>
                <a:spcPts val="0"/>
              </a:spcAft>
              <a:buClr>
                <a:schemeClr val="dk1"/>
              </a:buClr>
              <a:buFont typeface="Calibri"/>
              <a:buNone/>
            </a:pPr>
            <a:r>
              <a:t/>
            </a:r>
            <a:endParaRPr/>
          </a:p>
          <a:p>
            <a:pPr indent="0" lvl="4" marL="1828800" marR="0" rtl="0" algn="l">
              <a:lnSpc>
                <a:spcPct val="100000"/>
              </a:lnSpc>
              <a:spcBef>
                <a:spcPts val="0"/>
              </a:spcBef>
              <a:spcAft>
                <a:spcPts val="0"/>
              </a:spcAft>
              <a:buClr>
                <a:schemeClr val="dk1"/>
              </a:buClr>
              <a:buFont typeface="Calibri"/>
              <a:buNone/>
            </a:pPr>
            <a:r>
              <a:t/>
            </a:r>
            <a:endParaRPr/>
          </a:p>
          <a:p>
            <a:pPr indent="0" lvl="5" marL="2286000" marR="0" rtl="0" algn="l">
              <a:lnSpc>
                <a:spcPct val="100000"/>
              </a:lnSpc>
              <a:spcBef>
                <a:spcPts val="0"/>
              </a:spcBef>
              <a:spcAft>
                <a:spcPts val="0"/>
              </a:spcAft>
              <a:buClr>
                <a:schemeClr val="dk1"/>
              </a:buClr>
              <a:buFont typeface="Calibri"/>
              <a:buNone/>
            </a:pPr>
            <a:r>
              <a:t/>
            </a:r>
            <a:endParaRPr/>
          </a:p>
          <a:p>
            <a:pPr indent="0" lvl="6" marL="2743200" marR="0" rtl="0" algn="l">
              <a:lnSpc>
                <a:spcPct val="100000"/>
              </a:lnSpc>
              <a:spcBef>
                <a:spcPts val="0"/>
              </a:spcBef>
              <a:spcAft>
                <a:spcPts val="0"/>
              </a:spcAft>
              <a:buClr>
                <a:schemeClr val="dk1"/>
              </a:buClr>
              <a:buFont typeface="Calibri"/>
              <a:buNone/>
            </a:pPr>
            <a:r>
              <a:t/>
            </a:r>
            <a:endParaRPr/>
          </a:p>
          <a:p>
            <a:pPr indent="0" lvl="7" marL="3200400" marR="0" rtl="0" algn="l">
              <a:lnSpc>
                <a:spcPct val="100000"/>
              </a:lnSpc>
              <a:spcBef>
                <a:spcPts val="0"/>
              </a:spcBef>
              <a:spcAft>
                <a:spcPts val="0"/>
              </a:spcAft>
              <a:buClr>
                <a:schemeClr val="dk1"/>
              </a:buClr>
              <a:buFont typeface="Calibri"/>
              <a:buNone/>
            </a:pPr>
            <a:r>
              <a:t/>
            </a:r>
            <a:endParaRPr/>
          </a:p>
          <a:p>
            <a:pPr indent="0" lvl="8" marL="3657600" marR="0" rtl="0" algn="l">
              <a:lnSpc>
                <a:spcPct val="100000"/>
              </a:lnSpc>
              <a:spcBef>
                <a:spcPts val="0"/>
              </a:spcBef>
              <a:spcAft>
                <a:spcPts val="0"/>
              </a:spcAft>
              <a:buClr>
                <a:schemeClr val="dk1"/>
              </a:buClr>
              <a:buFont typeface="Calibri"/>
              <a:buNone/>
            </a:pPr>
            <a:r>
              <a:t/>
            </a:r>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VERTICAL_TEXT">
    <p:spTree>
      <p:nvGrpSpPr>
        <p:cNvPr id="334" name="Shape 334"/>
        <p:cNvGrpSpPr/>
        <p:nvPr/>
      </p:nvGrpSpPr>
      <p:grpSpPr>
        <a:xfrm>
          <a:off x="0" y="0"/>
          <a:ext cx="0" cy="0"/>
          <a:chOff x="0" y="0"/>
          <a:chExt cx="0" cy="0"/>
        </a:xfrm>
      </p:grpSpPr>
      <p:sp>
        <p:nvSpPr>
          <p:cNvPr id="335" name="Shape 335"/>
          <p:cNvSpPr txBox="1"/>
          <p:nvPr>
            <p:ph type="title"/>
          </p:nvPr>
        </p:nvSpPr>
        <p:spPr>
          <a:xfrm>
            <a:off x="733425" y="471487"/>
            <a:ext cx="7942261" cy="857250"/>
          </a:xfrm>
          <a:prstGeom prst="rect">
            <a:avLst/>
          </a:prstGeom>
          <a:noFill/>
          <a:ln>
            <a:noFill/>
          </a:ln>
        </p:spPr>
        <p:txBody>
          <a:bodyPr anchorCtr="0" anchor="t" bIns="91425" lIns="91425" rIns="91425" tIns="91425"/>
          <a:lstStyle>
            <a:lvl1pPr lvl="0" rtl="0" algn="l">
              <a:spcBef>
                <a:spcPts val="0"/>
              </a:spcBef>
              <a:spcAft>
                <a:spcPts val="0"/>
              </a:spcAft>
              <a:defRPr/>
            </a:lvl1pPr>
            <a:lvl2pPr lvl="1" rtl="0" algn="l">
              <a:spcBef>
                <a:spcPts val="0"/>
              </a:spcBef>
              <a:spcAft>
                <a:spcPts val="0"/>
              </a:spcAft>
              <a:defRPr/>
            </a:lvl2pPr>
            <a:lvl3pPr lvl="2" rtl="0" algn="l">
              <a:spcBef>
                <a:spcPts val="0"/>
              </a:spcBef>
              <a:spcAft>
                <a:spcPts val="0"/>
              </a:spcAft>
              <a:defRPr/>
            </a:lvl3pPr>
            <a:lvl4pPr lvl="3" rtl="0" algn="l">
              <a:spcBef>
                <a:spcPts val="0"/>
              </a:spcBef>
              <a:spcAft>
                <a:spcPts val="0"/>
              </a:spcAft>
              <a:defRPr/>
            </a:lvl4pPr>
            <a:lvl5pPr lvl="4" rtl="0" algn="l">
              <a:spcBef>
                <a:spcPts val="0"/>
              </a:spcBef>
              <a:spcAft>
                <a:spcPts val="0"/>
              </a:spcAft>
              <a:defRPr/>
            </a:lvl5pPr>
            <a:lvl6pPr lvl="5" marL="457200" rtl="0" algn="l">
              <a:spcBef>
                <a:spcPts val="0"/>
              </a:spcBef>
              <a:spcAft>
                <a:spcPts val="0"/>
              </a:spcAft>
              <a:defRPr/>
            </a:lvl6pPr>
            <a:lvl7pPr lvl="6" marL="914400" rtl="0" algn="l">
              <a:spcBef>
                <a:spcPts val="0"/>
              </a:spcBef>
              <a:spcAft>
                <a:spcPts val="0"/>
              </a:spcAft>
              <a:defRPr/>
            </a:lvl7pPr>
            <a:lvl8pPr lvl="7" marL="1371600" rtl="0" algn="l">
              <a:spcBef>
                <a:spcPts val="0"/>
              </a:spcBef>
              <a:spcAft>
                <a:spcPts val="0"/>
              </a:spcAft>
              <a:defRPr/>
            </a:lvl8pPr>
            <a:lvl9pPr lvl="8" marL="1828800" rtl="0" algn="l">
              <a:spcBef>
                <a:spcPts val="0"/>
              </a:spcBef>
              <a:spcAft>
                <a:spcPts val="0"/>
              </a:spcAft>
              <a:defRPr/>
            </a:lvl9pPr>
          </a:lstStyle>
          <a:p/>
        </p:txBody>
      </p:sp>
      <p:sp>
        <p:nvSpPr>
          <p:cNvPr id="336" name="Shape 336"/>
          <p:cNvSpPr txBox="1"/>
          <p:nvPr>
            <p:ph idx="1" type="body"/>
          </p:nvPr>
        </p:nvSpPr>
        <p:spPr>
          <a:xfrm rot="5400000">
            <a:off x="3351012" y="-1260276"/>
            <a:ext cx="2780109" cy="8015288"/>
          </a:xfrm>
          <a:prstGeom prst="rect">
            <a:avLst/>
          </a:prstGeom>
          <a:noFill/>
          <a:ln>
            <a:noFill/>
          </a:ln>
        </p:spPr>
        <p:txBody>
          <a:bodyPr anchorCtr="0" anchor="t" bIns="91425" lIns="91425" rIns="91425" tIns="91425"/>
          <a:lstStyle>
            <a:lvl1pPr indent="114300" lvl="0" marL="342900" rtl="0" algn="l">
              <a:spcBef>
                <a:spcPts val="560"/>
              </a:spcBef>
              <a:spcAft>
                <a:spcPts val="0"/>
              </a:spcAft>
              <a:buClr>
                <a:schemeClr val="dk1"/>
              </a:buClr>
              <a:buFont typeface="Calibri"/>
              <a:buChar char="•"/>
              <a:defRPr/>
            </a:lvl1pPr>
            <a:lvl2pPr indent="133350" lvl="1" marL="742950" rtl="0" algn="l">
              <a:spcBef>
                <a:spcPts val="520"/>
              </a:spcBef>
              <a:spcAft>
                <a:spcPts val="0"/>
              </a:spcAft>
              <a:buClr>
                <a:schemeClr val="dk1"/>
              </a:buClr>
              <a:buFont typeface="Calibri"/>
              <a:buChar char="•"/>
              <a:defRPr/>
            </a:lvl2pPr>
            <a:lvl3pPr indent="165100" lvl="2" marL="1143000" rtl="0" algn="l">
              <a:spcBef>
                <a:spcPts val="480"/>
              </a:spcBef>
              <a:spcAft>
                <a:spcPts val="0"/>
              </a:spcAft>
              <a:buClr>
                <a:schemeClr val="dk1"/>
              </a:buClr>
              <a:buFont typeface="Calibri"/>
              <a:buChar char="•"/>
              <a:defRPr/>
            </a:lvl3pPr>
            <a:lvl4pPr indent="101600" lvl="3" marL="1600200" rtl="0" algn="l">
              <a:spcBef>
                <a:spcPts val="400"/>
              </a:spcBef>
              <a:spcAft>
                <a:spcPts val="0"/>
              </a:spcAft>
              <a:buClr>
                <a:schemeClr val="dk1"/>
              </a:buClr>
              <a:buFont typeface="Calibri"/>
              <a:buChar char="•"/>
              <a:defRPr/>
            </a:lvl4pPr>
            <a:lvl5pPr indent="101600" lvl="4" marL="2057400" rtl="0" algn="l">
              <a:spcBef>
                <a:spcPts val="400"/>
              </a:spcBef>
              <a:spcAft>
                <a:spcPts val="0"/>
              </a:spcAft>
              <a:buClr>
                <a:schemeClr val="dk1"/>
              </a:buClr>
              <a:buFont typeface="Calibri"/>
              <a:buChar char="•"/>
              <a:defRPr/>
            </a:lvl5pPr>
            <a:lvl6pPr indent="101600" lvl="5" marL="2514600" rtl="0" algn="l">
              <a:spcBef>
                <a:spcPts val="400"/>
              </a:spcBef>
              <a:spcAft>
                <a:spcPts val="0"/>
              </a:spcAft>
              <a:buClr>
                <a:schemeClr val="dk1"/>
              </a:buClr>
              <a:buFont typeface="Calibri"/>
              <a:buChar char="•"/>
              <a:defRPr/>
            </a:lvl6pPr>
            <a:lvl7pPr indent="101600" lvl="6" marL="2971800" rtl="0" algn="l">
              <a:spcBef>
                <a:spcPts val="400"/>
              </a:spcBef>
              <a:spcAft>
                <a:spcPts val="0"/>
              </a:spcAft>
              <a:buClr>
                <a:schemeClr val="dk1"/>
              </a:buClr>
              <a:buFont typeface="Calibri"/>
              <a:buChar char="•"/>
              <a:defRPr/>
            </a:lvl7pPr>
            <a:lvl8pPr indent="101600" lvl="7" marL="3429000" rtl="0" algn="l">
              <a:spcBef>
                <a:spcPts val="400"/>
              </a:spcBef>
              <a:spcAft>
                <a:spcPts val="0"/>
              </a:spcAft>
              <a:buClr>
                <a:schemeClr val="dk1"/>
              </a:buClr>
              <a:buFont typeface="Calibri"/>
              <a:buChar char="•"/>
              <a:defRPr/>
            </a:lvl8pPr>
            <a:lvl9pPr indent="101600" lvl="8" marL="3886200" rtl="0" algn="l">
              <a:spcBef>
                <a:spcPts val="400"/>
              </a:spcBef>
              <a:spcAft>
                <a:spcPts val="0"/>
              </a:spcAft>
              <a:buClr>
                <a:schemeClr val="dk1"/>
              </a:buClr>
              <a:buFont typeface="Calibri"/>
              <a:buChar char="•"/>
              <a:defRPr/>
            </a:lvl9pPr>
          </a:lstStyle>
          <a:p/>
        </p:txBody>
      </p:sp>
      <p:sp>
        <p:nvSpPr>
          <p:cNvPr id="337" name="Shape 337"/>
          <p:cNvSpPr txBox="1"/>
          <p:nvPr>
            <p:ph idx="10" type="dt"/>
          </p:nvPr>
        </p:nvSpPr>
        <p:spPr>
          <a:xfrm>
            <a:off x="457200" y="4683918"/>
            <a:ext cx="2133598" cy="357186"/>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338" name="Shape 338"/>
          <p:cNvSpPr txBox="1"/>
          <p:nvPr>
            <p:ph idx="11" type="ftr"/>
          </p:nvPr>
        </p:nvSpPr>
        <p:spPr>
          <a:xfrm>
            <a:off x="3124200" y="4683918"/>
            <a:ext cx="2895600" cy="357186"/>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339" name="Shape 339"/>
          <p:cNvSpPr txBox="1"/>
          <p:nvPr>
            <p:ph idx="12" type="sldNum"/>
          </p:nvPr>
        </p:nvSpPr>
        <p:spPr>
          <a:xfrm>
            <a:off x="6553200" y="4683918"/>
            <a:ext cx="2133598" cy="357186"/>
          </a:xfrm>
          <a:prstGeom prst="rect">
            <a:avLst/>
          </a:prstGeom>
          <a:noFill/>
          <a:ln>
            <a:noFill/>
          </a:ln>
        </p:spPr>
        <p:txBody>
          <a:bodyPr anchorCtr="0" anchor="t" bIns="91425" lIns="91425" rIns="91425" tIns="91425">
            <a:noAutofit/>
          </a:bodyPr>
          <a:lstStyle/>
          <a:p>
            <a:pPr indent="0" lvl="0" marL="0" marR="0" rtl="0" algn="r">
              <a:lnSpc>
                <a:spcPct val="100000"/>
              </a:lnSpc>
              <a:spcBef>
                <a:spcPts val="0"/>
              </a:spcBef>
              <a:spcAft>
                <a:spcPts val="0"/>
              </a:spcAft>
              <a:buClr>
                <a:schemeClr val="dk1"/>
              </a:buClr>
              <a:buFont typeface="Calibri"/>
              <a:buNone/>
            </a:pPr>
            <a:r>
              <a:t/>
            </a:r>
            <a:endParaRPr/>
          </a:p>
          <a:p>
            <a:pPr indent="0" lvl="1" marL="457200" marR="0" rtl="0" algn="l">
              <a:lnSpc>
                <a:spcPct val="100000"/>
              </a:lnSpc>
              <a:spcBef>
                <a:spcPts val="0"/>
              </a:spcBef>
              <a:spcAft>
                <a:spcPts val="0"/>
              </a:spcAft>
              <a:buClr>
                <a:schemeClr val="dk1"/>
              </a:buClr>
              <a:buFont typeface="Calibri"/>
              <a:buNone/>
            </a:pPr>
            <a:r>
              <a:t/>
            </a:r>
            <a:endParaRPr/>
          </a:p>
          <a:p>
            <a:pPr indent="0" lvl="2" marL="914400" marR="0" rtl="0" algn="l">
              <a:lnSpc>
                <a:spcPct val="100000"/>
              </a:lnSpc>
              <a:spcBef>
                <a:spcPts val="0"/>
              </a:spcBef>
              <a:spcAft>
                <a:spcPts val="0"/>
              </a:spcAft>
              <a:buClr>
                <a:schemeClr val="dk1"/>
              </a:buClr>
              <a:buFont typeface="Calibri"/>
              <a:buNone/>
            </a:pPr>
            <a:r>
              <a:t/>
            </a:r>
            <a:endParaRPr/>
          </a:p>
          <a:p>
            <a:pPr indent="0" lvl="3" marL="1371600" marR="0" rtl="0" algn="l">
              <a:lnSpc>
                <a:spcPct val="100000"/>
              </a:lnSpc>
              <a:spcBef>
                <a:spcPts val="0"/>
              </a:spcBef>
              <a:spcAft>
                <a:spcPts val="0"/>
              </a:spcAft>
              <a:buClr>
                <a:schemeClr val="dk1"/>
              </a:buClr>
              <a:buFont typeface="Calibri"/>
              <a:buNone/>
            </a:pPr>
            <a:r>
              <a:t/>
            </a:r>
            <a:endParaRPr/>
          </a:p>
          <a:p>
            <a:pPr indent="0" lvl="4" marL="1828800" marR="0" rtl="0" algn="l">
              <a:lnSpc>
                <a:spcPct val="100000"/>
              </a:lnSpc>
              <a:spcBef>
                <a:spcPts val="0"/>
              </a:spcBef>
              <a:spcAft>
                <a:spcPts val="0"/>
              </a:spcAft>
              <a:buClr>
                <a:schemeClr val="dk1"/>
              </a:buClr>
              <a:buFont typeface="Calibri"/>
              <a:buNone/>
            </a:pPr>
            <a:r>
              <a:t/>
            </a:r>
            <a:endParaRPr/>
          </a:p>
          <a:p>
            <a:pPr indent="0" lvl="5" marL="2286000" marR="0" rtl="0" algn="l">
              <a:lnSpc>
                <a:spcPct val="100000"/>
              </a:lnSpc>
              <a:spcBef>
                <a:spcPts val="0"/>
              </a:spcBef>
              <a:spcAft>
                <a:spcPts val="0"/>
              </a:spcAft>
              <a:buClr>
                <a:schemeClr val="dk1"/>
              </a:buClr>
              <a:buFont typeface="Calibri"/>
              <a:buNone/>
            </a:pPr>
            <a:r>
              <a:t/>
            </a:r>
            <a:endParaRPr/>
          </a:p>
          <a:p>
            <a:pPr indent="0" lvl="6" marL="2743200" marR="0" rtl="0" algn="l">
              <a:lnSpc>
                <a:spcPct val="100000"/>
              </a:lnSpc>
              <a:spcBef>
                <a:spcPts val="0"/>
              </a:spcBef>
              <a:spcAft>
                <a:spcPts val="0"/>
              </a:spcAft>
              <a:buClr>
                <a:schemeClr val="dk1"/>
              </a:buClr>
              <a:buFont typeface="Calibri"/>
              <a:buNone/>
            </a:pPr>
            <a:r>
              <a:t/>
            </a:r>
            <a:endParaRPr/>
          </a:p>
          <a:p>
            <a:pPr indent="0" lvl="7" marL="3200400" marR="0" rtl="0" algn="l">
              <a:lnSpc>
                <a:spcPct val="100000"/>
              </a:lnSpc>
              <a:spcBef>
                <a:spcPts val="0"/>
              </a:spcBef>
              <a:spcAft>
                <a:spcPts val="0"/>
              </a:spcAft>
              <a:buClr>
                <a:schemeClr val="dk1"/>
              </a:buClr>
              <a:buFont typeface="Calibri"/>
              <a:buNone/>
            </a:pPr>
            <a:r>
              <a:t/>
            </a:r>
            <a:endParaRPr/>
          </a:p>
          <a:p>
            <a:pPr indent="0" lvl="8" marL="3657600" marR="0" rtl="0" algn="l">
              <a:lnSpc>
                <a:spcPct val="100000"/>
              </a:lnSpc>
              <a:spcBef>
                <a:spcPts val="0"/>
              </a:spcBef>
              <a:spcAft>
                <a:spcPts val="0"/>
              </a:spcAft>
              <a:buClr>
                <a:schemeClr val="dk1"/>
              </a:buClr>
              <a:buFont typeface="Calibri"/>
              <a:buNone/>
            </a:pPr>
            <a:r>
              <a:t/>
            </a: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_TITLE_AND_VERTICAL_TEXT">
    <p:spTree>
      <p:nvGrpSpPr>
        <p:cNvPr id="340" name="Shape 340"/>
        <p:cNvGrpSpPr/>
        <p:nvPr/>
      </p:nvGrpSpPr>
      <p:grpSpPr>
        <a:xfrm>
          <a:off x="0" y="0"/>
          <a:ext cx="0" cy="0"/>
          <a:chOff x="0" y="0"/>
          <a:chExt cx="0" cy="0"/>
        </a:xfrm>
      </p:grpSpPr>
      <p:sp>
        <p:nvSpPr>
          <p:cNvPr id="341" name="Shape 341"/>
          <p:cNvSpPr txBox="1"/>
          <p:nvPr>
            <p:ph type="title"/>
          </p:nvPr>
        </p:nvSpPr>
        <p:spPr>
          <a:xfrm rot="5400000">
            <a:off x="5914032" y="1302741"/>
            <a:ext cx="3665934" cy="2003425"/>
          </a:xfrm>
          <a:prstGeom prst="rect">
            <a:avLst/>
          </a:prstGeom>
          <a:noFill/>
          <a:ln>
            <a:noFill/>
          </a:ln>
        </p:spPr>
        <p:txBody>
          <a:bodyPr anchorCtr="0" anchor="t" bIns="91425" lIns="91425" rIns="91425" tIns="91425"/>
          <a:lstStyle>
            <a:lvl1pPr lvl="0" rtl="0" algn="l">
              <a:spcBef>
                <a:spcPts val="0"/>
              </a:spcBef>
              <a:spcAft>
                <a:spcPts val="0"/>
              </a:spcAft>
              <a:defRPr/>
            </a:lvl1pPr>
            <a:lvl2pPr lvl="1" rtl="0" algn="l">
              <a:spcBef>
                <a:spcPts val="0"/>
              </a:spcBef>
              <a:spcAft>
                <a:spcPts val="0"/>
              </a:spcAft>
              <a:defRPr/>
            </a:lvl2pPr>
            <a:lvl3pPr lvl="2" rtl="0" algn="l">
              <a:spcBef>
                <a:spcPts val="0"/>
              </a:spcBef>
              <a:spcAft>
                <a:spcPts val="0"/>
              </a:spcAft>
              <a:defRPr/>
            </a:lvl3pPr>
            <a:lvl4pPr lvl="3" rtl="0" algn="l">
              <a:spcBef>
                <a:spcPts val="0"/>
              </a:spcBef>
              <a:spcAft>
                <a:spcPts val="0"/>
              </a:spcAft>
              <a:defRPr/>
            </a:lvl4pPr>
            <a:lvl5pPr lvl="4" rtl="0" algn="l">
              <a:spcBef>
                <a:spcPts val="0"/>
              </a:spcBef>
              <a:spcAft>
                <a:spcPts val="0"/>
              </a:spcAft>
              <a:defRPr/>
            </a:lvl5pPr>
            <a:lvl6pPr lvl="5" marL="457200" rtl="0" algn="l">
              <a:spcBef>
                <a:spcPts val="0"/>
              </a:spcBef>
              <a:spcAft>
                <a:spcPts val="0"/>
              </a:spcAft>
              <a:defRPr/>
            </a:lvl6pPr>
            <a:lvl7pPr lvl="6" marL="914400" rtl="0" algn="l">
              <a:spcBef>
                <a:spcPts val="0"/>
              </a:spcBef>
              <a:spcAft>
                <a:spcPts val="0"/>
              </a:spcAft>
              <a:defRPr/>
            </a:lvl7pPr>
            <a:lvl8pPr lvl="7" marL="1371600" rtl="0" algn="l">
              <a:spcBef>
                <a:spcPts val="0"/>
              </a:spcBef>
              <a:spcAft>
                <a:spcPts val="0"/>
              </a:spcAft>
              <a:defRPr/>
            </a:lvl8pPr>
            <a:lvl9pPr lvl="8" marL="1828800" rtl="0" algn="l">
              <a:spcBef>
                <a:spcPts val="0"/>
              </a:spcBef>
              <a:spcAft>
                <a:spcPts val="0"/>
              </a:spcAft>
              <a:defRPr/>
            </a:lvl9pPr>
          </a:lstStyle>
          <a:p/>
        </p:txBody>
      </p:sp>
      <p:sp>
        <p:nvSpPr>
          <p:cNvPr id="342" name="Shape 342"/>
          <p:cNvSpPr txBox="1"/>
          <p:nvPr>
            <p:ph idx="1" type="body"/>
          </p:nvPr>
        </p:nvSpPr>
        <p:spPr>
          <a:xfrm rot="5400000">
            <a:off x="1830187" y="-625276"/>
            <a:ext cx="3665934" cy="5859460"/>
          </a:xfrm>
          <a:prstGeom prst="rect">
            <a:avLst/>
          </a:prstGeom>
          <a:noFill/>
          <a:ln>
            <a:noFill/>
          </a:ln>
        </p:spPr>
        <p:txBody>
          <a:bodyPr anchorCtr="0" anchor="t" bIns="91425" lIns="91425" rIns="91425" tIns="91425"/>
          <a:lstStyle>
            <a:lvl1pPr indent="114300" lvl="0" marL="342900" rtl="0" algn="l">
              <a:spcBef>
                <a:spcPts val="560"/>
              </a:spcBef>
              <a:spcAft>
                <a:spcPts val="0"/>
              </a:spcAft>
              <a:buClr>
                <a:schemeClr val="dk1"/>
              </a:buClr>
              <a:buFont typeface="Calibri"/>
              <a:buChar char="•"/>
              <a:defRPr/>
            </a:lvl1pPr>
            <a:lvl2pPr indent="133350" lvl="1" marL="742950" rtl="0" algn="l">
              <a:spcBef>
                <a:spcPts val="520"/>
              </a:spcBef>
              <a:spcAft>
                <a:spcPts val="0"/>
              </a:spcAft>
              <a:buClr>
                <a:schemeClr val="dk1"/>
              </a:buClr>
              <a:buFont typeface="Calibri"/>
              <a:buChar char="•"/>
              <a:defRPr/>
            </a:lvl2pPr>
            <a:lvl3pPr indent="165100" lvl="2" marL="1143000" rtl="0" algn="l">
              <a:spcBef>
                <a:spcPts val="480"/>
              </a:spcBef>
              <a:spcAft>
                <a:spcPts val="0"/>
              </a:spcAft>
              <a:buClr>
                <a:schemeClr val="dk1"/>
              </a:buClr>
              <a:buFont typeface="Calibri"/>
              <a:buChar char="•"/>
              <a:defRPr/>
            </a:lvl3pPr>
            <a:lvl4pPr indent="101600" lvl="3" marL="1600200" rtl="0" algn="l">
              <a:spcBef>
                <a:spcPts val="400"/>
              </a:spcBef>
              <a:spcAft>
                <a:spcPts val="0"/>
              </a:spcAft>
              <a:buClr>
                <a:schemeClr val="dk1"/>
              </a:buClr>
              <a:buFont typeface="Calibri"/>
              <a:buChar char="•"/>
              <a:defRPr/>
            </a:lvl4pPr>
            <a:lvl5pPr indent="101600" lvl="4" marL="2057400" rtl="0" algn="l">
              <a:spcBef>
                <a:spcPts val="400"/>
              </a:spcBef>
              <a:spcAft>
                <a:spcPts val="0"/>
              </a:spcAft>
              <a:buClr>
                <a:schemeClr val="dk1"/>
              </a:buClr>
              <a:buFont typeface="Calibri"/>
              <a:buChar char="•"/>
              <a:defRPr/>
            </a:lvl5pPr>
            <a:lvl6pPr indent="101600" lvl="5" marL="2514600" rtl="0" algn="l">
              <a:spcBef>
                <a:spcPts val="400"/>
              </a:spcBef>
              <a:spcAft>
                <a:spcPts val="0"/>
              </a:spcAft>
              <a:buClr>
                <a:schemeClr val="dk1"/>
              </a:buClr>
              <a:buFont typeface="Calibri"/>
              <a:buChar char="•"/>
              <a:defRPr/>
            </a:lvl6pPr>
            <a:lvl7pPr indent="101600" lvl="6" marL="2971800" rtl="0" algn="l">
              <a:spcBef>
                <a:spcPts val="400"/>
              </a:spcBef>
              <a:spcAft>
                <a:spcPts val="0"/>
              </a:spcAft>
              <a:buClr>
                <a:schemeClr val="dk1"/>
              </a:buClr>
              <a:buFont typeface="Calibri"/>
              <a:buChar char="•"/>
              <a:defRPr/>
            </a:lvl7pPr>
            <a:lvl8pPr indent="101600" lvl="7" marL="3429000" rtl="0" algn="l">
              <a:spcBef>
                <a:spcPts val="400"/>
              </a:spcBef>
              <a:spcAft>
                <a:spcPts val="0"/>
              </a:spcAft>
              <a:buClr>
                <a:schemeClr val="dk1"/>
              </a:buClr>
              <a:buFont typeface="Calibri"/>
              <a:buChar char="•"/>
              <a:defRPr/>
            </a:lvl8pPr>
            <a:lvl9pPr indent="101600" lvl="8" marL="3886200" rtl="0" algn="l">
              <a:spcBef>
                <a:spcPts val="400"/>
              </a:spcBef>
              <a:spcAft>
                <a:spcPts val="0"/>
              </a:spcAft>
              <a:buClr>
                <a:schemeClr val="dk1"/>
              </a:buClr>
              <a:buFont typeface="Calibri"/>
              <a:buChar char="•"/>
              <a:defRPr/>
            </a:lvl9pPr>
          </a:lstStyle>
          <a:p/>
        </p:txBody>
      </p:sp>
      <p:sp>
        <p:nvSpPr>
          <p:cNvPr id="343" name="Shape 343"/>
          <p:cNvSpPr txBox="1"/>
          <p:nvPr>
            <p:ph idx="10" type="dt"/>
          </p:nvPr>
        </p:nvSpPr>
        <p:spPr>
          <a:xfrm>
            <a:off x="457200" y="4683918"/>
            <a:ext cx="2133598" cy="357186"/>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344" name="Shape 344"/>
          <p:cNvSpPr txBox="1"/>
          <p:nvPr>
            <p:ph idx="11" type="ftr"/>
          </p:nvPr>
        </p:nvSpPr>
        <p:spPr>
          <a:xfrm>
            <a:off x="3124200" y="4683918"/>
            <a:ext cx="2895600" cy="357186"/>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345" name="Shape 345"/>
          <p:cNvSpPr txBox="1"/>
          <p:nvPr>
            <p:ph idx="12" type="sldNum"/>
          </p:nvPr>
        </p:nvSpPr>
        <p:spPr>
          <a:xfrm>
            <a:off x="6553200" y="4683918"/>
            <a:ext cx="2133598" cy="357186"/>
          </a:xfrm>
          <a:prstGeom prst="rect">
            <a:avLst/>
          </a:prstGeom>
          <a:noFill/>
          <a:ln>
            <a:noFill/>
          </a:ln>
        </p:spPr>
        <p:txBody>
          <a:bodyPr anchorCtr="0" anchor="t" bIns="91425" lIns="91425" rIns="91425" tIns="91425">
            <a:noAutofit/>
          </a:bodyPr>
          <a:lstStyle/>
          <a:p>
            <a:pPr indent="0" lvl="0" marL="0" marR="0" rtl="0" algn="r">
              <a:lnSpc>
                <a:spcPct val="100000"/>
              </a:lnSpc>
              <a:spcBef>
                <a:spcPts val="0"/>
              </a:spcBef>
              <a:spcAft>
                <a:spcPts val="0"/>
              </a:spcAft>
              <a:buClr>
                <a:schemeClr val="dk1"/>
              </a:buClr>
              <a:buFont typeface="Calibri"/>
              <a:buNone/>
            </a:pPr>
            <a:r>
              <a:t/>
            </a:r>
            <a:endParaRPr/>
          </a:p>
          <a:p>
            <a:pPr indent="0" lvl="1" marL="457200" marR="0" rtl="0" algn="l">
              <a:lnSpc>
                <a:spcPct val="100000"/>
              </a:lnSpc>
              <a:spcBef>
                <a:spcPts val="0"/>
              </a:spcBef>
              <a:spcAft>
                <a:spcPts val="0"/>
              </a:spcAft>
              <a:buClr>
                <a:schemeClr val="dk1"/>
              </a:buClr>
              <a:buFont typeface="Calibri"/>
              <a:buNone/>
            </a:pPr>
            <a:r>
              <a:t/>
            </a:r>
            <a:endParaRPr/>
          </a:p>
          <a:p>
            <a:pPr indent="0" lvl="2" marL="914400" marR="0" rtl="0" algn="l">
              <a:lnSpc>
                <a:spcPct val="100000"/>
              </a:lnSpc>
              <a:spcBef>
                <a:spcPts val="0"/>
              </a:spcBef>
              <a:spcAft>
                <a:spcPts val="0"/>
              </a:spcAft>
              <a:buClr>
                <a:schemeClr val="dk1"/>
              </a:buClr>
              <a:buFont typeface="Calibri"/>
              <a:buNone/>
            </a:pPr>
            <a:r>
              <a:t/>
            </a:r>
            <a:endParaRPr/>
          </a:p>
          <a:p>
            <a:pPr indent="0" lvl="3" marL="1371600" marR="0" rtl="0" algn="l">
              <a:lnSpc>
                <a:spcPct val="100000"/>
              </a:lnSpc>
              <a:spcBef>
                <a:spcPts val="0"/>
              </a:spcBef>
              <a:spcAft>
                <a:spcPts val="0"/>
              </a:spcAft>
              <a:buClr>
                <a:schemeClr val="dk1"/>
              </a:buClr>
              <a:buFont typeface="Calibri"/>
              <a:buNone/>
            </a:pPr>
            <a:r>
              <a:t/>
            </a:r>
            <a:endParaRPr/>
          </a:p>
          <a:p>
            <a:pPr indent="0" lvl="4" marL="1828800" marR="0" rtl="0" algn="l">
              <a:lnSpc>
                <a:spcPct val="100000"/>
              </a:lnSpc>
              <a:spcBef>
                <a:spcPts val="0"/>
              </a:spcBef>
              <a:spcAft>
                <a:spcPts val="0"/>
              </a:spcAft>
              <a:buClr>
                <a:schemeClr val="dk1"/>
              </a:buClr>
              <a:buFont typeface="Calibri"/>
              <a:buNone/>
            </a:pPr>
            <a:r>
              <a:t/>
            </a:r>
            <a:endParaRPr/>
          </a:p>
          <a:p>
            <a:pPr indent="0" lvl="5" marL="2286000" marR="0" rtl="0" algn="l">
              <a:lnSpc>
                <a:spcPct val="100000"/>
              </a:lnSpc>
              <a:spcBef>
                <a:spcPts val="0"/>
              </a:spcBef>
              <a:spcAft>
                <a:spcPts val="0"/>
              </a:spcAft>
              <a:buClr>
                <a:schemeClr val="dk1"/>
              </a:buClr>
              <a:buFont typeface="Calibri"/>
              <a:buNone/>
            </a:pPr>
            <a:r>
              <a:t/>
            </a:r>
            <a:endParaRPr/>
          </a:p>
          <a:p>
            <a:pPr indent="0" lvl="6" marL="2743200" marR="0" rtl="0" algn="l">
              <a:lnSpc>
                <a:spcPct val="100000"/>
              </a:lnSpc>
              <a:spcBef>
                <a:spcPts val="0"/>
              </a:spcBef>
              <a:spcAft>
                <a:spcPts val="0"/>
              </a:spcAft>
              <a:buClr>
                <a:schemeClr val="dk1"/>
              </a:buClr>
              <a:buFont typeface="Calibri"/>
              <a:buNone/>
            </a:pPr>
            <a:r>
              <a:t/>
            </a:r>
            <a:endParaRPr/>
          </a:p>
          <a:p>
            <a:pPr indent="0" lvl="7" marL="3200400" marR="0" rtl="0" algn="l">
              <a:lnSpc>
                <a:spcPct val="100000"/>
              </a:lnSpc>
              <a:spcBef>
                <a:spcPts val="0"/>
              </a:spcBef>
              <a:spcAft>
                <a:spcPts val="0"/>
              </a:spcAft>
              <a:buClr>
                <a:schemeClr val="dk1"/>
              </a:buClr>
              <a:buFont typeface="Calibri"/>
              <a:buNone/>
            </a:pPr>
            <a:r>
              <a:t/>
            </a:r>
            <a:endParaRPr/>
          </a:p>
          <a:p>
            <a:pPr indent="0" lvl="8" marL="3657600" marR="0" rtl="0" algn="l">
              <a:lnSpc>
                <a:spcPct val="100000"/>
              </a:lnSpc>
              <a:spcBef>
                <a:spcPts val="0"/>
              </a:spcBef>
              <a:spcAft>
                <a:spcPts val="0"/>
              </a:spcAft>
              <a:buClr>
                <a:schemeClr val="dk1"/>
              </a:buClr>
              <a:buFont typeface="Calibri"/>
              <a:buNone/>
            </a:pPr>
            <a:r>
              <a:t/>
            </a:r>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rgbClr val="FF9900"/>
        </a:solidFill>
      </p:bgPr>
    </p:bg>
    <p:spTree>
      <p:nvGrpSpPr>
        <p:cNvPr id="350" name="Shape 350"/>
        <p:cNvGrpSpPr/>
        <p:nvPr/>
      </p:nvGrpSpPr>
      <p:grpSpPr>
        <a:xfrm>
          <a:off x="0" y="0"/>
          <a:ext cx="0" cy="0"/>
          <a:chOff x="0" y="0"/>
          <a:chExt cx="0" cy="0"/>
        </a:xfrm>
      </p:grpSpPr>
      <p:sp>
        <p:nvSpPr>
          <p:cNvPr id="351" name="Shape 351"/>
          <p:cNvSpPr txBox="1"/>
          <p:nvPr>
            <p:ph type="ctrTitle"/>
          </p:nvPr>
        </p:nvSpPr>
        <p:spPr>
          <a:xfrm>
            <a:off x="311708" y="744575"/>
            <a:ext cx="8520600" cy="2052600"/>
          </a:xfrm>
          <a:prstGeom prst="rect">
            <a:avLst/>
          </a:prstGeom>
        </p:spPr>
        <p:txBody>
          <a:bodyPr anchorCtr="0" anchor="b" bIns="91425" lIns="91425" rIns="91425" tIns="91425"/>
          <a:lstStyle>
            <a:lvl1pPr lvl="0" rtl="0" algn="ctr">
              <a:spcBef>
                <a:spcPts val="0"/>
              </a:spcBef>
              <a:buClr>
                <a:srgbClr val="FFFFFF"/>
              </a:buClr>
              <a:buSzPct val="100000"/>
              <a:buFont typeface="Impact"/>
              <a:defRPr sz="6000">
                <a:solidFill>
                  <a:srgbClr val="FFFFFF"/>
                </a:solidFill>
                <a:latin typeface="Impact"/>
                <a:ea typeface="Impact"/>
                <a:cs typeface="Impact"/>
                <a:sym typeface="Impact"/>
              </a:defRPr>
            </a:lvl1pPr>
            <a:lvl2pPr lvl="1" rtl="0" algn="ctr">
              <a:spcBef>
                <a:spcPts val="0"/>
              </a:spcBef>
              <a:buClr>
                <a:srgbClr val="FFFFFF"/>
              </a:buClr>
              <a:buSzPct val="100000"/>
              <a:buFont typeface="Impact"/>
              <a:defRPr sz="6000">
                <a:solidFill>
                  <a:srgbClr val="FFFFFF"/>
                </a:solidFill>
                <a:latin typeface="Impact"/>
                <a:ea typeface="Impact"/>
                <a:cs typeface="Impact"/>
                <a:sym typeface="Impact"/>
              </a:defRPr>
            </a:lvl2pPr>
            <a:lvl3pPr lvl="2" rtl="0" algn="ctr">
              <a:spcBef>
                <a:spcPts val="0"/>
              </a:spcBef>
              <a:buClr>
                <a:srgbClr val="FFFFFF"/>
              </a:buClr>
              <a:buSzPct val="100000"/>
              <a:buFont typeface="Impact"/>
              <a:defRPr sz="6000">
                <a:solidFill>
                  <a:srgbClr val="FFFFFF"/>
                </a:solidFill>
                <a:latin typeface="Impact"/>
                <a:ea typeface="Impact"/>
                <a:cs typeface="Impact"/>
                <a:sym typeface="Impact"/>
              </a:defRPr>
            </a:lvl3pPr>
            <a:lvl4pPr lvl="3" rtl="0" algn="ctr">
              <a:spcBef>
                <a:spcPts val="0"/>
              </a:spcBef>
              <a:buClr>
                <a:srgbClr val="FFFFFF"/>
              </a:buClr>
              <a:buSzPct val="100000"/>
              <a:buFont typeface="Impact"/>
              <a:defRPr sz="6000">
                <a:solidFill>
                  <a:srgbClr val="FFFFFF"/>
                </a:solidFill>
                <a:latin typeface="Impact"/>
                <a:ea typeface="Impact"/>
                <a:cs typeface="Impact"/>
                <a:sym typeface="Impact"/>
              </a:defRPr>
            </a:lvl4pPr>
            <a:lvl5pPr lvl="4" rtl="0" algn="ctr">
              <a:spcBef>
                <a:spcPts val="0"/>
              </a:spcBef>
              <a:buClr>
                <a:srgbClr val="FFFFFF"/>
              </a:buClr>
              <a:buSzPct val="100000"/>
              <a:buFont typeface="Impact"/>
              <a:defRPr sz="6000">
                <a:solidFill>
                  <a:srgbClr val="FFFFFF"/>
                </a:solidFill>
                <a:latin typeface="Impact"/>
                <a:ea typeface="Impact"/>
                <a:cs typeface="Impact"/>
                <a:sym typeface="Impact"/>
              </a:defRPr>
            </a:lvl5pPr>
            <a:lvl6pPr lvl="5" rtl="0" algn="ctr">
              <a:spcBef>
                <a:spcPts val="0"/>
              </a:spcBef>
              <a:buClr>
                <a:srgbClr val="FFFFFF"/>
              </a:buClr>
              <a:buSzPct val="100000"/>
              <a:buFont typeface="Impact"/>
              <a:defRPr sz="6000">
                <a:solidFill>
                  <a:srgbClr val="FFFFFF"/>
                </a:solidFill>
                <a:latin typeface="Impact"/>
                <a:ea typeface="Impact"/>
                <a:cs typeface="Impact"/>
                <a:sym typeface="Impact"/>
              </a:defRPr>
            </a:lvl6pPr>
            <a:lvl7pPr lvl="6" rtl="0" algn="ctr">
              <a:spcBef>
                <a:spcPts val="0"/>
              </a:spcBef>
              <a:buClr>
                <a:srgbClr val="FFFFFF"/>
              </a:buClr>
              <a:buSzPct val="100000"/>
              <a:buFont typeface="Impact"/>
              <a:defRPr sz="6000">
                <a:solidFill>
                  <a:srgbClr val="FFFFFF"/>
                </a:solidFill>
                <a:latin typeface="Impact"/>
                <a:ea typeface="Impact"/>
                <a:cs typeface="Impact"/>
                <a:sym typeface="Impact"/>
              </a:defRPr>
            </a:lvl7pPr>
            <a:lvl8pPr lvl="7" rtl="0" algn="ctr">
              <a:spcBef>
                <a:spcPts val="0"/>
              </a:spcBef>
              <a:buClr>
                <a:srgbClr val="FFFFFF"/>
              </a:buClr>
              <a:buSzPct val="100000"/>
              <a:buFont typeface="Impact"/>
              <a:defRPr sz="6000">
                <a:solidFill>
                  <a:srgbClr val="FFFFFF"/>
                </a:solidFill>
                <a:latin typeface="Impact"/>
                <a:ea typeface="Impact"/>
                <a:cs typeface="Impact"/>
                <a:sym typeface="Impact"/>
              </a:defRPr>
            </a:lvl8pPr>
            <a:lvl9pPr lvl="8" rtl="0" algn="ctr">
              <a:spcBef>
                <a:spcPts val="0"/>
              </a:spcBef>
              <a:buClr>
                <a:srgbClr val="FFFFFF"/>
              </a:buClr>
              <a:buSzPct val="100000"/>
              <a:buFont typeface="Impact"/>
              <a:defRPr sz="6000">
                <a:solidFill>
                  <a:srgbClr val="FFFFFF"/>
                </a:solidFill>
                <a:latin typeface="Impact"/>
                <a:ea typeface="Impact"/>
                <a:cs typeface="Impact"/>
                <a:sym typeface="Impact"/>
              </a:defRPr>
            </a:lvl9pPr>
          </a:lstStyle>
          <a:p/>
        </p:txBody>
      </p:sp>
      <p:sp>
        <p:nvSpPr>
          <p:cNvPr id="352" name="Shape 352"/>
          <p:cNvSpPr txBox="1"/>
          <p:nvPr>
            <p:ph idx="1" type="subTitle"/>
          </p:nvPr>
        </p:nvSpPr>
        <p:spPr>
          <a:xfrm>
            <a:off x="311700" y="2834125"/>
            <a:ext cx="8520600" cy="792600"/>
          </a:xfrm>
          <a:prstGeom prst="rect">
            <a:avLst/>
          </a:prstGeom>
          <a:noFill/>
          <a:ln>
            <a:noFill/>
          </a:ln>
        </p:spPr>
        <p:txBody>
          <a:bodyPr anchorCtr="0" anchor="ctr" bIns="91425" lIns="91425" rIns="91425" tIns="91425"/>
          <a:lstStyle>
            <a:lvl1pPr lvl="0" rtl="0" algn="ctr">
              <a:lnSpc>
                <a:spcPct val="100000"/>
              </a:lnSpc>
              <a:spcBef>
                <a:spcPts val="0"/>
              </a:spcBef>
              <a:spcAft>
                <a:spcPts val="0"/>
              </a:spcAft>
              <a:buClr>
                <a:srgbClr val="000000"/>
              </a:buClr>
              <a:buSzPct val="100000"/>
              <a:buNone/>
              <a:defRPr sz="2800">
                <a:solidFill>
                  <a:srgbClr val="000000"/>
                </a:solidFill>
              </a:defRPr>
            </a:lvl1pPr>
            <a:lvl2pPr lvl="1" rtl="0" algn="ctr">
              <a:lnSpc>
                <a:spcPct val="100000"/>
              </a:lnSpc>
              <a:spcBef>
                <a:spcPts val="0"/>
              </a:spcBef>
              <a:spcAft>
                <a:spcPts val="0"/>
              </a:spcAft>
              <a:buClr>
                <a:srgbClr val="000000"/>
              </a:buClr>
              <a:buSzPct val="100000"/>
              <a:buNone/>
              <a:defRPr sz="2800">
                <a:solidFill>
                  <a:srgbClr val="000000"/>
                </a:solidFill>
              </a:defRPr>
            </a:lvl2pPr>
            <a:lvl3pPr lvl="2" rtl="0" algn="ctr">
              <a:lnSpc>
                <a:spcPct val="100000"/>
              </a:lnSpc>
              <a:spcBef>
                <a:spcPts val="0"/>
              </a:spcBef>
              <a:spcAft>
                <a:spcPts val="0"/>
              </a:spcAft>
              <a:buClr>
                <a:srgbClr val="000000"/>
              </a:buClr>
              <a:buSzPct val="100000"/>
              <a:buNone/>
              <a:defRPr sz="2800">
                <a:solidFill>
                  <a:srgbClr val="000000"/>
                </a:solidFill>
              </a:defRPr>
            </a:lvl3pPr>
            <a:lvl4pPr lvl="3" rtl="0" algn="ctr">
              <a:lnSpc>
                <a:spcPct val="100000"/>
              </a:lnSpc>
              <a:spcBef>
                <a:spcPts val="0"/>
              </a:spcBef>
              <a:spcAft>
                <a:spcPts val="0"/>
              </a:spcAft>
              <a:buClr>
                <a:srgbClr val="000000"/>
              </a:buClr>
              <a:buSzPct val="100000"/>
              <a:buNone/>
              <a:defRPr sz="2800">
                <a:solidFill>
                  <a:srgbClr val="000000"/>
                </a:solidFill>
              </a:defRPr>
            </a:lvl4pPr>
            <a:lvl5pPr lvl="4" rtl="0" algn="ctr">
              <a:lnSpc>
                <a:spcPct val="100000"/>
              </a:lnSpc>
              <a:spcBef>
                <a:spcPts val="0"/>
              </a:spcBef>
              <a:spcAft>
                <a:spcPts val="0"/>
              </a:spcAft>
              <a:buClr>
                <a:srgbClr val="000000"/>
              </a:buClr>
              <a:buSzPct val="100000"/>
              <a:buNone/>
              <a:defRPr sz="2800">
                <a:solidFill>
                  <a:srgbClr val="000000"/>
                </a:solidFill>
              </a:defRPr>
            </a:lvl5pPr>
            <a:lvl6pPr lvl="5" rtl="0" algn="ctr">
              <a:lnSpc>
                <a:spcPct val="100000"/>
              </a:lnSpc>
              <a:spcBef>
                <a:spcPts val="0"/>
              </a:spcBef>
              <a:spcAft>
                <a:spcPts val="0"/>
              </a:spcAft>
              <a:buClr>
                <a:srgbClr val="000000"/>
              </a:buClr>
              <a:buSzPct val="100000"/>
              <a:buNone/>
              <a:defRPr sz="2800">
                <a:solidFill>
                  <a:srgbClr val="000000"/>
                </a:solidFill>
              </a:defRPr>
            </a:lvl6pPr>
            <a:lvl7pPr lvl="6" rtl="0" algn="ctr">
              <a:lnSpc>
                <a:spcPct val="100000"/>
              </a:lnSpc>
              <a:spcBef>
                <a:spcPts val="0"/>
              </a:spcBef>
              <a:spcAft>
                <a:spcPts val="0"/>
              </a:spcAft>
              <a:buClr>
                <a:srgbClr val="000000"/>
              </a:buClr>
              <a:buSzPct val="100000"/>
              <a:buNone/>
              <a:defRPr sz="2800">
                <a:solidFill>
                  <a:srgbClr val="000000"/>
                </a:solidFill>
              </a:defRPr>
            </a:lvl7pPr>
            <a:lvl8pPr lvl="7" rtl="0" algn="ctr">
              <a:lnSpc>
                <a:spcPct val="100000"/>
              </a:lnSpc>
              <a:spcBef>
                <a:spcPts val="0"/>
              </a:spcBef>
              <a:spcAft>
                <a:spcPts val="0"/>
              </a:spcAft>
              <a:buClr>
                <a:srgbClr val="000000"/>
              </a:buClr>
              <a:buSzPct val="100000"/>
              <a:buNone/>
              <a:defRPr sz="2800">
                <a:solidFill>
                  <a:srgbClr val="000000"/>
                </a:solidFill>
              </a:defRPr>
            </a:lvl8pPr>
            <a:lvl9pPr lvl="8" rtl="0" algn="ctr">
              <a:lnSpc>
                <a:spcPct val="100000"/>
              </a:lnSpc>
              <a:spcBef>
                <a:spcPts val="0"/>
              </a:spcBef>
              <a:spcAft>
                <a:spcPts val="0"/>
              </a:spcAft>
              <a:buClr>
                <a:srgbClr val="000000"/>
              </a:buClr>
              <a:buSzPct val="100000"/>
              <a:buNone/>
              <a:defRPr sz="2800">
                <a:solidFill>
                  <a:srgbClr val="000000"/>
                </a:solidFill>
              </a:defRPr>
            </a:lvl9pPr>
          </a:lstStyle>
          <a:p/>
        </p:txBody>
      </p:sp>
      <p:sp>
        <p:nvSpPr>
          <p:cNvPr id="353" name="Shape 353"/>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54" name="Shape 354"/>
        <p:cNvGrpSpPr/>
        <p:nvPr/>
      </p:nvGrpSpPr>
      <p:grpSpPr>
        <a:xfrm>
          <a:off x="0" y="0"/>
          <a:ext cx="0" cy="0"/>
          <a:chOff x="0" y="0"/>
          <a:chExt cx="0" cy="0"/>
        </a:xfrm>
      </p:grpSpPr>
      <p:sp>
        <p:nvSpPr>
          <p:cNvPr id="355" name="Shape 355"/>
          <p:cNvSpPr txBox="1"/>
          <p:nvPr>
            <p:ph type="title"/>
          </p:nvPr>
        </p:nvSpPr>
        <p:spPr>
          <a:xfrm>
            <a:off x="311700" y="2150850"/>
            <a:ext cx="8520600" cy="841800"/>
          </a:xfrm>
          <a:prstGeom prst="rect">
            <a:avLst/>
          </a:prstGeom>
        </p:spPr>
        <p:txBody>
          <a:bodyPr anchorCtr="0" anchor="ctr" bIns="91425" lIns="91425" rIns="91425" tIns="91425"/>
          <a:lstStyle>
            <a:lvl1pPr lvl="0" rtl="0" algn="ctr">
              <a:spcBef>
                <a:spcPts val="0"/>
              </a:spcBef>
              <a:buSzPct val="100000"/>
              <a:buFont typeface="Impact"/>
              <a:defRPr sz="4800">
                <a:latin typeface="Impact"/>
                <a:ea typeface="Impact"/>
                <a:cs typeface="Impact"/>
                <a:sym typeface="Impact"/>
              </a:defRPr>
            </a:lvl1pPr>
            <a:lvl2pPr lvl="1" rtl="0" algn="ctr">
              <a:spcBef>
                <a:spcPts val="0"/>
              </a:spcBef>
              <a:buSzPct val="100000"/>
              <a:buFont typeface="Impact"/>
              <a:defRPr sz="4800">
                <a:latin typeface="Impact"/>
                <a:ea typeface="Impact"/>
                <a:cs typeface="Impact"/>
                <a:sym typeface="Impact"/>
              </a:defRPr>
            </a:lvl2pPr>
            <a:lvl3pPr lvl="2" rtl="0" algn="ctr">
              <a:spcBef>
                <a:spcPts val="0"/>
              </a:spcBef>
              <a:buSzPct val="100000"/>
              <a:buFont typeface="Impact"/>
              <a:defRPr sz="4800">
                <a:latin typeface="Impact"/>
                <a:ea typeface="Impact"/>
                <a:cs typeface="Impact"/>
                <a:sym typeface="Impact"/>
              </a:defRPr>
            </a:lvl3pPr>
            <a:lvl4pPr lvl="3" rtl="0" algn="ctr">
              <a:spcBef>
                <a:spcPts val="0"/>
              </a:spcBef>
              <a:buSzPct val="100000"/>
              <a:buFont typeface="Impact"/>
              <a:defRPr sz="4800">
                <a:latin typeface="Impact"/>
                <a:ea typeface="Impact"/>
                <a:cs typeface="Impact"/>
                <a:sym typeface="Impact"/>
              </a:defRPr>
            </a:lvl4pPr>
            <a:lvl5pPr lvl="4" rtl="0" algn="ctr">
              <a:spcBef>
                <a:spcPts val="0"/>
              </a:spcBef>
              <a:buSzPct val="100000"/>
              <a:buFont typeface="Impact"/>
              <a:defRPr sz="4800">
                <a:latin typeface="Impact"/>
                <a:ea typeface="Impact"/>
                <a:cs typeface="Impact"/>
                <a:sym typeface="Impact"/>
              </a:defRPr>
            </a:lvl5pPr>
            <a:lvl6pPr lvl="5" rtl="0" algn="ctr">
              <a:spcBef>
                <a:spcPts val="0"/>
              </a:spcBef>
              <a:buSzPct val="100000"/>
              <a:buFont typeface="Impact"/>
              <a:defRPr sz="4800">
                <a:latin typeface="Impact"/>
                <a:ea typeface="Impact"/>
                <a:cs typeface="Impact"/>
                <a:sym typeface="Impact"/>
              </a:defRPr>
            </a:lvl6pPr>
            <a:lvl7pPr lvl="6" rtl="0" algn="ctr">
              <a:spcBef>
                <a:spcPts val="0"/>
              </a:spcBef>
              <a:buSzPct val="100000"/>
              <a:buFont typeface="Impact"/>
              <a:defRPr sz="4800">
                <a:latin typeface="Impact"/>
                <a:ea typeface="Impact"/>
                <a:cs typeface="Impact"/>
                <a:sym typeface="Impact"/>
              </a:defRPr>
            </a:lvl7pPr>
            <a:lvl8pPr lvl="7" rtl="0" algn="ctr">
              <a:spcBef>
                <a:spcPts val="0"/>
              </a:spcBef>
              <a:buSzPct val="100000"/>
              <a:buFont typeface="Impact"/>
              <a:defRPr sz="4800">
                <a:latin typeface="Impact"/>
                <a:ea typeface="Impact"/>
                <a:cs typeface="Impact"/>
                <a:sym typeface="Impact"/>
              </a:defRPr>
            </a:lvl8pPr>
            <a:lvl9pPr lvl="8" rtl="0" algn="ctr">
              <a:spcBef>
                <a:spcPts val="0"/>
              </a:spcBef>
              <a:buSzPct val="100000"/>
              <a:buFont typeface="Impact"/>
              <a:defRPr sz="4800">
                <a:latin typeface="Impact"/>
                <a:ea typeface="Impact"/>
                <a:cs typeface="Impact"/>
                <a:sym typeface="Impact"/>
              </a:defRPr>
            </a:lvl9pPr>
          </a:lstStyle>
          <a:p/>
        </p:txBody>
      </p:sp>
      <p:sp>
        <p:nvSpPr>
          <p:cNvPr id="356" name="Shape 356"/>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rtl="0">
              <a:spcBef>
                <a:spcPts val="0"/>
              </a:spcBef>
              <a:buNone/>
            </a:pPr>
            <a:fld id="{00000000-1234-1234-1234-123412341234}" type="slidenum">
              <a:rPr lang="en"/>
              <a:t>‹#›</a:t>
            </a:fld>
          </a:p>
        </p:txBody>
      </p:sp>
      <p:grpSp>
        <p:nvGrpSpPr>
          <p:cNvPr id="357" name="Shape 357"/>
          <p:cNvGrpSpPr/>
          <p:nvPr/>
        </p:nvGrpSpPr>
        <p:grpSpPr>
          <a:xfrm>
            <a:off x="-10575" y="4186150"/>
            <a:ext cx="4905075" cy="84875"/>
            <a:chOff x="-10575" y="4186150"/>
            <a:chExt cx="4905075" cy="84875"/>
          </a:xfrm>
        </p:grpSpPr>
        <p:cxnSp>
          <p:nvCxnSpPr>
            <p:cNvPr id="358" name="Shape 358"/>
            <p:cNvCxnSpPr/>
            <p:nvPr/>
          </p:nvCxnSpPr>
          <p:spPr>
            <a:xfrm>
              <a:off x="0" y="4186150"/>
              <a:ext cx="4894500" cy="10500"/>
            </a:xfrm>
            <a:prstGeom prst="straightConnector1">
              <a:avLst/>
            </a:prstGeom>
            <a:noFill/>
            <a:ln cap="flat" cmpd="sng" w="28575">
              <a:solidFill>
                <a:srgbClr val="FF9900"/>
              </a:solidFill>
              <a:prstDash val="solid"/>
              <a:round/>
              <a:headEnd len="lg" w="lg" type="none"/>
              <a:tailEnd len="lg" w="lg" type="none"/>
            </a:ln>
          </p:spPr>
        </p:cxnSp>
        <p:cxnSp>
          <p:nvCxnSpPr>
            <p:cNvPr id="359" name="Shape 359"/>
            <p:cNvCxnSpPr/>
            <p:nvPr/>
          </p:nvCxnSpPr>
          <p:spPr>
            <a:xfrm>
              <a:off x="-10575" y="4270725"/>
              <a:ext cx="3657900" cy="300"/>
            </a:xfrm>
            <a:prstGeom prst="straightConnector1">
              <a:avLst/>
            </a:prstGeom>
            <a:noFill/>
            <a:ln cap="flat" cmpd="sng" w="28575">
              <a:solidFill>
                <a:srgbClr val="FF9900"/>
              </a:solidFill>
              <a:prstDash val="solid"/>
              <a:round/>
              <a:headEnd len="lg" w="lg" type="none"/>
              <a:tailEnd len="lg" w="lg" type="none"/>
            </a:ln>
          </p:spPr>
        </p:cxnSp>
      </p:grpSp>
      <p:grpSp>
        <p:nvGrpSpPr>
          <p:cNvPr id="360" name="Shape 360"/>
          <p:cNvGrpSpPr/>
          <p:nvPr/>
        </p:nvGrpSpPr>
        <p:grpSpPr>
          <a:xfrm rot="10800000">
            <a:off x="4259275" y="943025"/>
            <a:ext cx="4905075" cy="84875"/>
            <a:chOff x="-10575" y="4186150"/>
            <a:chExt cx="4905075" cy="84875"/>
          </a:xfrm>
        </p:grpSpPr>
        <p:cxnSp>
          <p:nvCxnSpPr>
            <p:cNvPr id="361" name="Shape 361"/>
            <p:cNvCxnSpPr/>
            <p:nvPr/>
          </p:nvCxnSpPr>
          <p:spPr>
            <a:xfrm>
              <a:off x="0" y="4186150"/>
              <a:ext cx="4894500" cy="10500"/>
            </a:xfrm>
            <a:prstGeom prst="straightConnector1">
              <a:avLst/>
            </a:prstGeom>
            <a:noFill/>
            <a:ln cap="flat" cmpd="sng" w="28575">
              <a:solidFill>
                <a:srgbClr val="FF9900"/>
              </a:solidFill>
              <a:prstDash val="solid"/>
              <a:round/>
              <a:headEnd len="lg" w="lg" type="none"/>
              <a:tailEnd len="lg" w="lg" type="none"/>
            </a:ln>
          </p:spPr>
        </p:cxnSp>
        <p:cxnSp>
          <p:nvCxnSpPr>
            <p:cNvPr id="362" name="Shape 362"/>
            <p:cNvCxnSpPr/>
            <p:nvPr/>
          </p:nvCxnSpPr>
          <p:spPr>
            <a:xfrm>
              <a:off x="-10575" y="4270725"/>
              <a:ext cx="3657900" cy="300"/>
            </a:xfrm>
            <a:prstGeom prst="straightConnector1">
              <a:avLst/>
            </a:prstGeom>
            <a:noFill/>
            <a:ln cap="flat" cmpd="sng" w="28575">
              <a:solidFill>
                <a:srgbClr val="FF9900"/>
              </a:solidFill>
              <a:prstDash val="solid"/>
              <a:round/>
              <a:headEnd len="lg" w="lg" type="none"/>
              <a:tailEnd len="lg" w="lg" type="none"/>
            </a:ln>
          </p:spPr>
        </p:cxnSp>
      </p:gr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363" name="Shape 363"/>
        <p:cNvGrpSpPr/>
        <p:nvPr/>
      </p:nvGrpSpPr>
      <p:grpSpPr>
        <a:xfrm>
          <a:off x="0" y="0"/>
          <a:ext cx="0" cy="0"/>
          <a:chOff x="0" y="0"/>
          <a:chExt cx="0" cy="0"/>
        </a:xfrm>
      </p:grpSpPr>
      <p:sp>
        <p:nvSpPr>
          <p:cNvPr id="364" name="Shape 364"/>
          <p:cNvSpPr txBox="1"/>
          <p:nvPr>
            <p:ph type="title"/>
          </p:nvPr>
        </p:nvSpPr>
        <p:spPr>
          <a:xfrm>
            <a:off x="311700" y="140225"/>
            <a:ext cx="8520600" cy="572700"/>
          </a:xfrm>
          <a:prstGeom prst="rect">
            <a:avLst/>
          </a:prstGeom>
        </p:spPr>
        <p:txBody>
          <a:bodyPr anchorCtr="0" anchor="ctr" bIns="91425" lIns="91425" rIns="91425" tIns="91425"/>
          <a:lstStyle>
            <a:lvl1pPr lvl="0" rtl="0">
              <a:spcBef>
                <a:spcPts val="0"/>
              </a:spcBef>
              <a:buClr>
                <a:srgbClr val="FF9900"/>
              </a:buClr>
              <a:buSzPct val="100000"/>
              <a:buFont typeface="Impact"/>
              <a:defRPr sz="4800">
                <a:solidFill>
                  <a:srgbClr val="FF9900"/>
                </a:solidFill>
                <a:latin typeface="Impact"/>
                <a:ea typeface="Impact"/>
                <a:cs typeface="Impact"/>
                <a:sym typeface="Impact"/>
              </a:defRPr>
            </a:lvl1pPr>
            <a:lvl2pPr lvl="1" rtl="0">
              <a:spcBef>
                <a:spcPts val="0"/>
              </a:spcBef>
              <a:buClr>
                <a:srgbClr val="FF9900"/>
              </a:buClr>
              <a:buSzPct val="100000"/>
              <a:buFont typeface="Impact"/>
              <a:defRPr sz="4800">
                <a:solidFill>
                  <a:srgbClr val="FF9900"/>
                </a:solidFill>
                <a:latin typeface="Impact"/>
                <a:ea typeface="Impact"/>
                <a:cs typeface="Impact"/>
                <a:sym typeface="Impact"/>
              </a:defRPr>
            </a:lvl2pPr>
            <a:lvl3pPr lvl="2" rtl="0">
              <a:spcBef>
                <a:spcPts val="0"/>
              </a:spcBef>
              <a:buClr>
                <a:srgbClr val="FF9900"/>
              </a:buClr>
              <a:buSzPct val="100000"/>
              <a:buFont typeface="Impact"/>
              <a:defRPr sz="4800">
                <a:solidFill>
                  <a:srgbClr val="FF9900"/>
                </a:solidFill>
                <a:latin typeface="Impact"/>
                <a:ea typeface="Impact"/>
                <a:cs typeface="Impact"/>
                <a:sym typeface="Impact"/>
              </a:defRPr>
            </a:lvl3pPr>
            <a:lvl4pPr lvl="3" rtl="0">
              <a:spcBef>
                <a:spcPts val="0"/>
              </a:spcBef>
              <a:buClr>
                <a:srgbClr val="FF9900"/>
              </a:buClr>
              <a:buSzPct val="100000"/>
              <a:buFont typeface="Impact"/>
              <a:defRPr sz="4800">
                <a:solidFill>
                  <a:srgbClr val="FF9900"/>
                </a:solidFill>
                <a:latin typeface="Impact"/>
                <a:ea typeface="Impact"/>
                <a:cs typeface="Impact"/>
                <a:sym typeface="Impact"/>
              </a:defRPr>
            </a:lvl4pPr>
            <a:lvl5pPr lvl="4" rtl="0">
              <a:spcBef>
                <a:spcPts val="0"/>
              </a:spcBef>
              <a:buClr>
                <a:srgbClr val="FF9900"/>
              </a:buClr>
              <a:buSzPct val="100000"/>
              <a:buFont typeface="Impact"/>
              <a:defRPr sz="4800">
                <a:solidFill>
                  <a:srgbClr val="FF9900"/>
                </a:solidFill>
                <a:latin typeface="Impact"/>
                <a:ea typeface="Impact"/>
                <a:cs typeface="Impact"/>
                <a:sym typeface="Impact"/>
              </a:defRPr>
            </a:lvl5pPr>
            <a:lvl6pPr lvl="5" rtl="0">
              <a:spcBef>
                <a:spcPts val="0"/>
              </a:spcBef>
              <a:buClr>
                <a:srgbClr val="FF9900"/>
              </a:buClr>
              <a:buSzPct val="100000"/>
              <a:buFont typeface="Impact"/>
              <a:defRPr sz="4800">
                <a:solidFill>
                  <a:srgbClr val="FF9900"/>
                </a:solidFill>
                <a:latin typeface="Impact"/>
                <a:ea typeface="Impact"/>
                <a:cs typeface="Impact"/>
                <a:sym typeface="Impact"/>
              </a:defRPr>
            </a:lvl6pPr>
            <a:lvl7pPr lvl="6" rtl="0">
              <a:spcBef>
                <a:spcPts val="0"/>
              </a:spcBef>
              <a:buClr>
                <a:srgbClr val="FF9900"/>
              </a:buClr>
              <a:buSzPct val="100000"/>
              <a:buFont typeface="Impact"/>
              <a:defRPr sz="4800">
                <a:solidFill>
                  <a:srgbClr val="FF9900"/>
                </a:solidFill>
                <a:latin typeface="Impact"/>
                <a:ea typeface="Impact"/>
                <a:cs typeface="Impact"/>
                <a:sym typeface="Impact"/>
              </a:defRPr>
            </a:lvl7pPr>
            <a:lvl8pPr lvl="7" rtl="0">
              <a:spcBef>
                <a:spcPts val="0"/>
              </a:spcBef>
              <a:buClr>
                <a:srgbClr val="FF9900"/>
              </a:buClr>
              <a:buSzPct val="100000"/>
              <a:buFont typeface="Impact"/>
              <a:defRPr sz="4800">
                <a:solidFill>
                  <a:srgbClr val="FF9900"/>
                </a:solidFill>
                <a:latin typeface="Impact"/>
                <a:ea typeface="Impact"/>
                <a:cs typeface="Impact"/>
                <a:sym typeface="Impact"/>
              </a:defRPr>
            </a:lvl8pPr>
            <a:lvl9pPr lvl="8" rtl="0">
              <a:spcBef>
                <a:spcPts val="0"/>
              </a:spcBef>
              <a:buClr>
                <a:srgbClr val="FF9900"/>
              </a:buClr>
              <a:buSzPct val="100000"/>
              <a:buFont typeface="Impact"/>
              <a:defRPr sz="4800">
                <a:solidFill>
                  <a:srgbClr val="FF9900"/>
                </a:solidFill>
                <a:latin typeface="Impact"/>
                <a:ea typeface="Impact"/>
                <a:cs typeface="Impact"/>
                <a:sym typeface="Impact"/>
              </a:defRPr>
            </a:lvl9pPr>
          </a:lstStyle>
          <a:p/>
        </p:txBody>
      </p:sp>
      <p:sp>
        <p:nvSpPr>
          <p:cNvPr id="365" name="Shape 365"/>
          <p:cNvSpPr txBox="1"/>
          <p:nvPr>
            <p:ph idx="1" type="body"/>
          </p:nvPr>
        </p:nvSpPr>
        <p:spPr>
          <a:xfrm>
            <a:off x="311700" y="1289675"/>
            <a:ext cx="8520600" cy="32790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66" name="Shape 366"/>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rtl="0">
              <a:spcBef>
                <a:spcPts val="0"/>
              </a:spcBef>
              <a:buNone/>
            </a:pPr>
            <a:fld id="{00000000-1234-1234-1234-123412341234}" type="slidenum">
              <a:rPr lang="en"/>
              <a:t>‹#›</a:t>
            </a:fld>
          </a:p>
        </p:txBody>
      </p:sp>
      <p:sp>
        <p:nvSpPr>
          <p:cNvPr id="367" name="Shape 367"/>
          <p:cNvSpPr txBox="1"/>
          <p:nvPr>
            <p:ph idx="2" type="subTitle"/>
          </p:nvPr>
        </p:nvSpPr>
        <p:spPr>
          <a:xfrm>
            <a:off x="388925" y="735575"/>
            <a:ext cx="5444100" cy="359400"/>
          </a:xfrm>
          <a:prstGeom prst="rect">
            <a:avLst/>
          </a:prstGeom>
          <a:noFill/>
          <a:ln>
            <a:noFill/>
          </a:ln>
        </p:spPr>
        <p:txBody>
          <a:bodyPr anchorCtr="0" anchor="ctr" bIns="91425" lIns="91425" rIns="91425" tIns="91425"/>
          <a:lstStyle>
            <a:lvl1pPr lvl="0" rtl="0">
              <a:spcBef>
                <a:spcPts val="0"/>
              </a:spcBef>
              <a:buNone/>
              <a:defRPr sz="2400">
                <a:solidFill>
                  <a:srgbClr val="000000"/>
                </a:solidFill>
                <a:latin typeface="Bilbo Swash Caps"/>
                <a:ea typeface="Bilbo Swash Caps"/>
                <a:cs typeface="Bilbo Swash Caps"/>
                <a:sym typeface="Bilbo Swash Caps"/>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body - alternate">
    <p:bg>
      <p:bgPr>
        <a:solidFill>
          <a:srgbClr val="C9DAF8"/>
        </a:solidFill>
      </p:bgPr>
    </p:bg>
    <p:spTree>
      <p:nvGrpSpPr>
        <p:cNvPr id="368" name="Shape 368"/>
        <p:cNvGrpSpPr/>
        <p:nvPr/>
      </p:nvGrpSpPr>
      <p:grpSpPr>
        <a:xfrm>
          <a:off x="0" y="0"/>
          <a:ext cx="0" cy="0"/>
          <a:chOff x="0" y="0"/>
          <a:chExt cx="0" cy="0"/>
        </a:xfrm>
      </p:grpSpPr>
      <p:sp>
        <p:nvSpPr>
          <p:cNvPr id="369" name="Shape 369"/>
          <p:cNvSpPr txBox="1"/>
          <p:nvPr/>
        </p:nvSpPr>
        <p:spPr>
          <a:xfrm>
            <a:off x="206025" y="-251175"/>
            <a:ext cx="4254900" cy="1815600"/>
          </a:xfrm>
          <a:prstGeom prst="rect">
            <a:avLst/>
          </a:prstGeom>
          <a:noFill/>
          <a:ln>
            <a:noFill/>
          </a:ln>
        </p:spPr>
        <p:txBody>
          <a:bodyPr anchorCtr="0" anchor="t" bIns="91425" lIns="91425" rIns="91425" tIns="91425">
            <a:noAutofit/>
          </a:bodyPr>
          <a:lstStyle/>
          <a:p>
            <a:pPr lvl="0" rtl="0">
              <a:spcBef>
                <a:spcPts val="0"/>
              </a:spcBef>
              <a:buNone/>
            </a:pPr>
            <a:r>
              <a:rPr lang="en" sz="12000">
                <a:solidFill>
                  <a:srgbClr val="F3F3F3"/>
                </a:solidFill>
                <a:latin typeface="Impact"/>
                <a:ea typeface="Impact"/>
                <a:cs typeface="Impact"/>
                <a:sym typeface="Impact"/>
              </a:rPr>
              <a:t>META</a:t>
            </a:r>
          </a:p>
        </p:txBody>
      </p:sp>
      <p:sp>
        <p:nvSpPr>
          <p:cNvPr id="370" name="Shape 370"/>
          <p:cNvSpPr txBox="1"/>
          <p:nvPr>
            <p:ph type="title"/>
          </p:nvPr>
        </p:nvSpPr>
        <p:spPr>
          <a:xfrm>
            <a:off x="311700" y="140225"/>
            <a:ext cx="8520600" cy="572700"/>
          </a:xfrm>
          <a:prstGeom prst="rect">
            <a:avLst/>
          </a:prstGeom>
        </p:spPr>
        <p:txBody>
          <a:bodyPr anchorCtr="0" anchor="ctr" bIns="91425" lIns="91425" rIns="91425" tIns="91425"/>
          <a:lstStyle>
            <a:lvl1pPr lvl="0" rtl="0">
              <a:spcBef>
                <a:spcPts val="0"/>
              </a:spcBef>
              <a:buClr>
                <a:srgbClr val="0000FF"/>
              </a:buClr>
              <a:buSzPct val="100000"/>
              <a:buFont typeface="Impact"/>
              <a:defRPr sz="4800">
                <a:solidFill>
                  <a:srgbClr val="0000FF"/>
                </a:solidFill>
                <a:latin typeface="Impact"/>
                <a:ea typeface="Impact"/>
                <a:cs typeface="Impact"/>
                <a:sym typeface="Impact"/>
              </a:defRPr>
            </a:lvl1pPr>
            <a:lvl2pPr lvl="1" rtl="0">
              <a:spcBef>
                <a:spcPts val="0"/>
              </a:spcBef>
              <a:buClr>
                <a:srgbClr val="0000FF"/>
              </a:buClr>
              <a:buSzPct val="100000"/>
              <a:buFont typeface="Impact"/>
              <a:defRPr sz="4800">
                <a:solidFill>
                  <a:srgbClr val="0000FF"/>
                </a:solidFill>
                <a:latin typeface="Impact"/>
                <a:ea typeface="Impact"/>
                <a:cs typeface="Impact"/>
                <a:sym typeface="Impact"/>
              </a:defRPr>
            </a:lvl2pPr>
            <a:lvl3pPr lvl="2" rtl="0">
              <a:spcBef>
                <a:spcPts val="0"/>
              </a:spcBef>
              <a:buClr>
                <a:srgbClr val="0000FF"/>
              </a:buClr>
              <a:buSzPct val="100000"/>
              <a:buFont typeface="Impact"/>
              <a:defRPr sz="4800">
                <a:solidFill>
                  <a:srgbClr val="0000FF"/>
                </a:solidFill>
                <a:latin typeface="Impact"/>
                <a:ea typeface="Impact"/>
                <a:cs typeface="Impact"/>
                <a:sym typeface="Impact"/>
              </a:defRPr>
            </a:lvl3pPr>
            <a:lvl4pPr lvl="3" rtl="0">
              <a:spcBef>
                <a:spcPts val="0"/>
              </a:spcBef>
              <a:buClr>
                <a:srgbClr val="0000FF"/>
              </a:buClr>
              <a:buSzPct val="100000"/>
              <a:buFont typeface="Impact"/>
              <a:defRPr sz="4800">
                <a:solidFill>
                  <a:srgbClr val="0000FF"/>
                </a:solidFill>
                <a:latin typeface="Impact"/>
                <a:ea typeface="Impact"/>
                <a:cs typeface="Impact"/>
                <a:sym typeface="Impact"/>
              </a:defRPr>
            </a:lvl4pPr>
            <a:lvl5pPr lvl="4" rtl="0">
              <a:spcBef>
                <a:spcPts val="0"/>
              </a:spcBef>
              <a:buClr>
                <a:srgbClr val="0000FF"/>
              </a:buClr>
              <a:buSzPct val="100000"/>
              <a:buFont typeface="Impact"/>
              <a:defRPr sz="4800">
                <a:solidFill>
                  <a:srgbClr val="0000FF"/>
                </a:solidFill>
                <a:latin typeface="Impact"/>
                <a:ea typeface="Impact"/>
                <a:cs typeface="Impact"/>
                <a:sym typeface="Impact"/>
              </a:defRPr>
            </a:lvl5pPr>
            <a:lvl6pPr lvl="5" rtl="0">
              <a:spcBef>
                <a:spcPts val="0"/>
              </a:spcBef>
              <a:buClr>
                <a:srgbClr val="0000FF"/>
              </a:buClr>
              <a:buSzPct val="100000"/>
              <a:buFont typeface="Impact"/>
              <a:defRPr sz="4800">
                <a:solidFill>
                  <a:srgbClr val="0000FF"/>
                </a:solidFill>
                <a:latin typeface="Impact"/>
                <a:ea typeface="Impact"/>
                <a:cs typeface="Impact"/>
                <a:sym typeface="Impact"/>
              </a:defRPr>
            </a:lvl6pPr>
            <a:lvl7pPr lvl="6" rtl="0">
              <a:spcBef>
                <a:spcPts val="0"/>
              </a:spcBef>
              <a:buClr>
                <a:srgbClr val="0000FF"/>
              </a:buClr>
              <a:buSzPct val="100000"/>
              <a:buFont typeface="Impact"/>
              <a:defRPr sz="4800">
                <a:solidFill>
                  <a:srgbClr val="0000FF"/>
                </a:solidFill>
                <a:latin typeface="Impact"/>
                <a:ea typeface="Impact"/>
                <a:cs typeface="Impact"/>
                <a:sym typeface="Impact"/>
              </a:defRPr>
            </a:lvl7pPr>
            <a:lvl8pPr lvl="7" rtl="0">
              <a:spcBef>
                <a:spcPts val="0"/>
              </a:spcBef>
              <a:buClr>
                <a:srgbClr val="0000FF"/>
              </a:buClr>
              <a:buSzPct val="100000"/>
              <a:buFont typeface="Impact"/>
              <a:defRPr sz="4800">
                <a:solidFill>
                  <a:srgbClr val="0000FF"/>
                </a:solidFill>
                <a:latin typeface="Impact"/>
                <a:ea typeface="Impact"/>
                <a:cs typeface="Impact"/>
                <a:sym typeface="Impact"/>
              </a:defRPr>
            </a:lvl8pPr>
            <a:lvl9pPr lvl="8" rtl="0">
              <a:spcBef>
                <a:spcPts val="0"/>
              </a:spcBef>
              <a:buClr>
                <a:srgbClr val="0000FF"/>
              </a:buClr>
              <a:buSzPct val="100000"/>
              <a:buFont typeface="Impact"/>
              <a:defRPr sz="4800">
                <a:solidFill>
                  <a:srgbClr val="0000FF"/>
                </a:solidFill>
                <a:latin typeface="Impact"/>
                <a:ea typeface="Impact"/>
                <a:cs typeface="Impact"/>
                <a:sym typeface="Impact"/>
              </a:defRPr>
            </a:lvl9pPr>
          </a:lstStyle>
          <a:p/>
        </p:txBody>
      </p:sp>
      <p:sp>
        <p:nvSpPr>
          <p:cNvPr id="371" name="Shape 371"/>
          <p:cNvSpPr txBox="1"/>
          <p:nvPr>
            <p:ph idx="1" type="body"/>
          </p:nvPr>
        </p:nvSpPr>
        <p:spPr>
          <a:xfrm>
            <a:off x="311700" y="1321375"/>
            <a:ext cx="8520600" cy="3247500"/>
          </a:xfrm>
          <a:prstGeom prst="rect">
            <a:avLst/>
          </a:prstGeom>
          <a:noFill/>
          <a:ln>
            <a:noFill/>
          </a:ln>
        </p:spPr>
        <p:txBody>
          <a:bodyPr anchorCtr="0" anchor="ctr" bIns="91425" lIns="91425" rIns="91425" tIns="91425"/>
          <a:lstStyle>
            <a:lvl1pPr lvl="0" rtl="0">
              <a:spcBef>
                <a:spcPts val="0"/>
              </a:spcBef>
              <a:buClr>
                <a:srgbClr val="3C78D8"/>
              </a:buClr>
              <a:defRPr>
                <a:solidFill>
                  <a:srgbClr val="3C78D8"/>
                </a:solidFill>
              </a:defRPr>
            </a:lvl1pPr>
            <a:lvl2pPr lvl="1" rtl="0">
              <a:spcBef>
                <a:spcPts val="0"/>
              </a:spcBef>
              <a:buClr>
                <a:srgbClr val="3C78D8"/>
              </a:buClr>
              <a:defRPr>
                <a:solidFill>
                  <a:srgbClr val="3C78D8"/>
                </a:solidFill>
              </a:defRPr>
            </a:lvl2pPr>
            <a:lvl3pPr lvl="2" rtl="0">
              <a:spcBef>
                <a:spcPts val="0"/>
              </a:spcBef>
              <a:buClr>
                <a:srgbClr val="3C78D8"/>
              </a:buClr>
              <a:defRPr>
                <a:solidFill>
                  <a:srgbClr val="3C78D8"/>
                </a:solidFill>
              </a:defRPr>
            </a:lvl3pPr>
            <a:lvl4pPr lvl="3" rtl="0">
              <a:spcBef>
                <a:spcPts val="0"/>
              </a:spcBef>
              <a:buClr>
                <a:srgbClr val="3C78D8"/>
              </a:buClr>
              <a:defRPr>
                <a:solidFill>
                  <a:srgbClr val="3C78D8"/>
                </a:solidFill>
              </a:defRPr>
            </a:lvl4pPr>
            <a:lvl5pPr lvl="4" rtl="0">
              <a:spcBef>
                <a:spcPts val="0"/>
              </a:spcBef>
              <a:buClr>
                <a:srgbClr val="3C78D8"/>
              </a:buClr>
              <a:defRPr>
                <a:solidFill>
                  <a:srgbClr val="3C78D8"/>
                </a:solidFill>
              </a:defRPr>
            </a:lvl5pPr>
            <a:lvl6pPr lvl="5" rtl="0">
              <a:spcBef>
                <a:spcPts val="0"/>
              </a:spcBef>
              <a:buClr>
                <a:srgbClr val="3C78D8"/>
              </a:buClr>
              <a:defRPr>
                <a:solidFill>
                  <a:srgbClr val="3C78D8"/>
                </a:solidFill>
              </a:defRPr>
            </a:lvl6pPr>
            <a:lvl7pPr lvl="6" rtl="0">
              <a:spcBef>
                <a:spcPts val="0"/>
              </a:spcBef>
              <a:buClr>
                <a:srgbClr val="3C78D8"/>
              </a:buClr>
              <a:defRPr>
                <a:solidFill>
                  <a:srgbClr val="3C78D8"/>
                </a:solidFill>
              </a:defRPr>
            </a:lvl7pPr>
            <a:lvl8pPr lvl="7" rtl="0">
              <a:spcBef>
                <a:spcPts val="0"/>
              </a:spcBef>
              <a:buClr>
                <a:srgbClr val="3C78D8"/>
              </a:buClr>
              <a:defRPr>
                <a:solidFill>
                  <a:srgbClr val="3C78D8"/>
                </a:solidFill>
              </a:defRPr>
            </a:lvl8pPr>
            <a:lvl9pPr lvl="8" rtl="0">
              <a:spcBef>
                <a:spcPts val="0"/>
              </a:spcBef>
              <a:buClr>
                <a:srgbClr val="3C78D8"/>
              </a:buClr>
              <a:defRPr>
                <a:solidFill>
                  <a:srgbClr val="3C78D8"/>
                </a:solidFill>
              </a:defRPr>
            </a:lvl9pPr>
          </a:lstStyle>
          <a:p/>
        </p:txBody>
      </p:sp>
      <p:sp>
        <p:nvSpPr>
          <p:cNvPr id="372" name="Shape 372"/>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rtl="0">
              <a:spcBef>
                <a:spcPts val="0"/>
              </a:spcBef>
              <a:buNone/>
            </a:pPr>
            <a:fld id="{00000000-1234-1234-1234-123412341234}" type="slidenum">
              <a:rPr lang="en"/>
              <a:t>‹#›</a:t>
            </a:fld>
          </a:p>
        </p:txBody>
      </p:sp>
      <p:sp>
        <p:nvSpPr>
          <p:cNvPr id="373" name="Shape 373"/>
          <p:cNvSpPr txBox="1"/>
          <p:nvPr>
            <p:ph idx="2" type="subTitle"/>
          </p:nvPr>
        </p:nvSpPr>
        <p:spPr>
          <a:xfrm>
            <a:off x="388925" y="735575"/>
            <a:ext cx="5444100" cy="359400"/>
          </a:xfrm>
          <a:prstGeom prst="rect">
            <a:avLst/>
          </a:prstGeom>
          <a:noFill/>
          <a:ln>
            <a:noFill/>
          </a:ln>
        </p:spPr>
        <p:txBody>
          <a:bodyPr anchorCtr="0" anchor="ctr" bIns="91425" lIns="91425" rIns="91425" tIns="91425"/>
          <a:lstStyle>
            <a:lvl1pPr lvl="0" rtl="0">
              <a:spcBef>
                <a:spcPts val="0"/>
              </a:spcBef>
              <a:buNone/>
              <a:defRPr sz="2400">
                <a:solidFill>
                  <a:srgbClr val="000000"/>
                </a:solidFill>
                <a:latin typeface="Bilbo Swash Caps"/>
                <a:ea typeface="Bilbo Swash Caps"/>
                <a:cs typeface="Bilbo Swash Caps"/>
                <a:sym typeface="Bilbo Swash Caps"/>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74" name="Shape 374"/>
        <p:cNvGrpSpPr/>
        <p:nvPr/>
      </p:nvGrpSpPr>
      <p:grpSpPr>
        <a:xfrm>
          <a:off x="0" y="0"/>
          <a:ext cx="0" cy="0"/>
          <a:chOff x="0" y="0"/>
          <a:chExt cx="0" cy="0"/>
        </a:xfrm>
      </p:grpSpPr>
      <p:sp>
        <p:nvSpPr>
          <p:cNvPr id="375" name="Shape 375"/>
          <p:cNvSpPr txBox="1"/>
          <p:nvPr>
            <p:ph idx="1" type="body"/>
          </p:nvPr>
        </p:nvSpPr>
        <p:spPr>
          <a:xfrm>
            <a:off x="311700" y="1310825"/>
            <a:ext cx="3999900" cy="3258000"/>
          </a:xfrm>
          <a:prstGeom prst="rect">
            <a:avLst/>
          </a:prstGeom>
          <a:noFill/>
          <a:ln>
            <a:noFill/>
          </a:ln>
        </p:spPr>
        <p:txBody>
          <a:bodyPr anchorCtr="0" anchor="ctr"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376" name="Shape 376"/>
          <p:cNvSpPr txBox="1"/>
          <p:nvPr>
            <p:ph idx="2" type="body"/>
          </p:nvPr>
        </p:nvSpPr>
        <p:spPr>
          <a:xfrm>
            <a:off x="4832400" y="1310825"/>
            <a:ext cx="3999900" cy="3258000"/>
          </a:xfrm>
          <a:prstGeom prst="rect">
            <a:avLst/>
          </a:prstGeom>
        </p:spPr>
        <p:txBody>
          <a:bodyPr anchorCtr="0" anchor="ctr"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377" name="Shape 377"/>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rtl="0">
              <a:spcBef>
                <a:spcPts val="0"/>
              </a:spcBef>
              <a:buNone/>
            </a:pPr>
            <a:fld id="{00000000-1234-1234-1234-123412341234}" type="slidenum">
              <a:rPr lang="en"/>
              <a:t>‹#›</a:t>
            </a:fld>
          </a:p>
        </p:txBody>
      </p:sp>
      <p:sp>
        <p:nvSpPr>
          <p:cNvPr id="378" name="Shape 378"/>
          <p:cNvSpPr txBox="1"/>
          <p:nvPr>
            <p:ph type="title"/>
          </p:nvPr>
        </p:nvSpPr>
        <p:spPr>
          <a:xfrm>
            <a:off x="311700" y="140225"/>
            <a:ext cx="8520600" cy="572700"/>
          </a:xfrm>
          <a:prstGeom prst="rect">
            <a:avLst/>
          </a:prstGeom>
        </p:spPr>
        <p:txBody>
          <a:bodyPr anchorCtr="0" anchor="ctr" bIns="91425" lIns="91425" rIns="91425" tIns="91425"/>
          <a:lstStyle>
            <a:lvl1pPr lvl="0" rtl="0">
              <a:spcBef>
                <a:spcPts val="0"/>
              </a:spcBef>
              <a:buClr>
                <a:srgbClr val="FF9900"/>
              </a:buClr>
              <a:buSzPct val="100000"/>
              <a:buFont typeface="Impact"/>
              <a:defRPr sz="4800">
                <a:solidFill>
                  <a:srgbClr val="FF9900"/>
                </a:solidFill>
                <a:latin typeface="Impact"/>
                <a:ea typeface="Impact"/>
                <a:cs typeface="Impact"/>
                <a:sym typeface="Impact"/>
              </a:defRPr>
            </a:lvl1pPr>
            <a:lvl2pPr lvl="1" rtl="0">
              <a:spcBef>
                <a:spcPts val="0"/>
              </a:spcBef>
              <a:buClr>
                <a:srgbClr val="FF9900"/>
              </a:buClr>
              <a:buSzPct val="100000"/>
              <a:buFont typeface="Impact"/>
              <a:defRPr sz="4800">
                <a:solidFill>
                  <a:srgbClr val="FF9900"/>
                </a:solidFill>
                <a:latin typeface="Impact"/>
                <a:ea typeface="Impact"/>
                <a:cs typeface="Impact"/>
                <a:sym typeface="Impact"/>
              </a:defRPr>
            </a:lvl2pPr>
            <a:lvl3pPr lvl="2" rtl="0">
              <a:spcBef>
                <a:spcPts val="0"/>
              </a:spcBef>
              <a:buClr>
                <a:srgbClr val="FF9900"/>
              </a:buClr>
              <a:buSzPct val="100000"/>
              <a:buFont typeface="Impact"/>
              <a:defRPr sz="4800">
                <a:solidFill>
                  <a:srgbClr val="FF9900"/>
                </a:solidFill>
                <a:latin typeface="Impact"/>
                <a:ea typeface="Impact"/>
                <a:cs typeface="Impact"/>
                <a:sym typeface="Impact"/>
              </a:defRPr>
            </a:lvl3pPr>
            <a:lvl4pPr lvl="3" rtl="0">
              <a:spcBef>
                <a:spcPts val="0"/>
              </a:spcBef>
              <a:buClr>
                <a:srgbClr val="FF9900"/>
              </a:buClr>
              <a:buSzPct val="100000"/>
              <a:buFont typeface="Impact"/>
              <a:defRPr sz="4800">
                <a:solidFill>
                  <a:srgbClr val="FF9900"/>
                </a:solidFill>
                <a:latin typeface="Impact"/>
                <a:ea typeface="Impact"/>
                <a:cs typeface="Impact"/>
                <a:sym typeface="Impact"/>
              </a:defRPr>
            </a:lvl4pPr>
            <a:lvl5pPr lvl="4" rtl="0">
              <a:spcBef>
                <a:spcPts val="0"/>
              </a:spcBef>
              <a:buClr>
                <a:srgbClr val="FF9900"/>
              </a:buClr>
              <a:buSzPct val="100000"/>
              <a:buFont typeface="Impact"/>
              <a:defRPr sz="4800">
                <a:solidFill>
                  <a:srgbClr val="FF9900"/>
                </a:solidFill>
                <a:latin typeface="Impact"/>
                <a:ea typeface="Impact"/>
                <a:cs typeface="Impact"/>
                <a:sym typeface="Impact"/>
              </a:defRPr>
            </a:lvl5pPr>
            <a:lvl6pPr lvl="5" rtl="0">
              <a:spcBef>
                <a:spcPts val="0"/>
              </a:spcBef>
              <a:buClr>
                <a:srgbClr val="FF9900"/>
              </a:buClr>
              <a:buSzPct val="100000"/>
              <a:buFont typeface="Impact"/>
              <a:defRPr sz="4800">
                <a:solidFill>
                  <a:srgbClr val="FF9900"/>
                </a:solidFill>
                <a:latin typeface="Impact"/>
                <a:ea typeface="Impact"/>
                <a:cs typeface="Impact"/>
                <a:sym typeface="Impact"/>
              </a:defRPr>
            </a:lvl6pPr>
            <a:lvl7pPr lvl="6" rtl="0">
              <a:spcBef>
                <a:spcPts val="0"/>
              </a:spcBef>
              <a:buClr>
                <a:srgbClr val="FF9900"/>
              </a:buClr>
              <a:buSzPct val="100000"/>
              <a:buFont typeface="Impact"/>
              <a:defRPr sz="4800">
                <a:solidFill>
                  <a:srgbClr val="FF9900"/>
                </a:solidFill>
                <a:latin typeface="Impact"/>
                <a:ea typeface="Impact"/>
                <a:cs typeface="Impact"/>
                <a:sym typeface="Impact"/>
              </a:defRPr>
            </a:lvl7pPr>
            <a:lvl8pPr lvl="7" rtl="0">
              <a:spcBef>
                <a:spcPts val="0"/>
              </a:spcBef>
              <a:buClr>
                <a:srgbClr val="FF9900"/>
              </a:buClr>
              <a:buSzPct val="100000"/>
              <a:buFont typeface="Impact"/>
              <a:defRPr sz="4800">
                <a:solidFill>
                  <a:srgbClr val="FF9900"/>
                </a:solidFill>
                <a:latin typeface="Impact"/>
                <a:ea typeface="Impact"/>
                <a:cs typeface="Impact"/>
                <a:sym typeface="Impact"/>
              </a:defRPr>
            </a:lvl8pPr>
            <a:lvl9pPr lvl="8" rtl="0">
              <a:spcBef>
                <a:spcPts val="0"/>
              </a:spcBef>
              <a:buClr>
                <a:srgbClr val="FF9900"/>
              </a:buClr>
              <a:buSzPct val="100000"/>
              <a:buFont typeface="Impact"/>
              <a:defRPr sz="4800">
                <a:solidFill>
                  <a:srgbClr val="FF9900"/>
                </a:solidFill>
                <a:latin typeface="Impact"/>
                <a:ea typeface="Impact"/>
                <a:cs typeface="Impact"/>
                <a:sym typeface="Impact"/>
              </a:defRPr>
            </a:lvl9pPr>
          </a:lstStyle>
          <a:p/>
        </p:txBody>
      </p:sp>
      <p:sp>
        <p:nvSpPr>
          <p:cNvPr id="379" name="Shape 379"/>
          <p:cNvSpPr txBox="1"/>
          <p:nvPr>
            <p:ph idx="3" type="subTitle"/>
          </p:nvPr>
        </p:nvSpPr>
        <p:spPr>
          <a:xfrm>
            <a:off x="388925" y="735575"/>
            <a:ext cx="5444100" cy="359400"/>
          </a:xfrm>
          <a:prstGeom prst="rect">
            <a:avLst/>
          </a:prstGeom>
          <a:noFill/>
          <a:ln>
            <a:noFill/>
          </a:ln>
        </p:spPr>
        <p:txBody>
          <a:bodyPr anchorCtr="0" anchor="ctr" bIns="91425" lIns="91425" rIns="91425" tIns="91425"/>
          <a:lstStyle>
            <a:lvl1pPr lvl="0" rtl="0">
              <a:spcBef>
                <a:spcPts val="0"/>
              </a:spcBef>
              <a:buNone/>
              <a:defRPr sz="2400">
                <a:solidFill>
                  <a:srgbClr val="000000"/>
                </a:solidFill>
                <a:latin typeface="Bilbo Swash Caps"/>
                <a:ea typeface="Bilbo Swash Caps"/>
                <a:cs typeface="Bilbo Swash Caps"/>
                <a:sym typeface="Bilbo Swash Caps"/>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80" name="Shape 380"/>
        <p:cNvGrpSpPr/>
        <p:nvPr/>
      </p:nvGrpSpPr>
      <p:grpSpPr>
        <a:xfrm>
          <a:off x="0" y="0"/>
          <a:ext cx="0" cy="0"/>
          <a:chOff x="0" y="0"/>
          <a:chExt cx="0" cy="0"/>
        </a:xfrm>
      </p:grpSpPr>
      <p:sp>
        <p:nvSpPr>
          <p:cNvPr id="381" name="Shape 381"/>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rtl="0">
              <a:spcBef>
                <a:spcPts val="0"/>
              </a:spcBef>
              <a:buNone/>
            </a:pPr>
            <a:fld id="{00000000-1234-1234-1234-123412341234}" type="slidenum">
              <a:rPr lang="en"/>
              <a:t>‹#›</a:t>
            </a:fld>
          </a:p>
        </p:txBody>
      </p:sp>
      <p:sp>
        <p:nvSpPr>
          <p:cNvPr id="382" name="Shape 382"/>
          <p:cNvSpPr txBox="1"/>
          <p:nvPr>
            <p:ph type="title"/>
          </p:nvPr>
        </p:nvSpPr>
        <p:spPr>
          <a:xfrm>
            <a:off x="311700" y="140225"/>
            <a:ext cx="8520600" cy="572700"/>
          </a:xfrm>
          <a:prstGeom prst="rect">
            <a:avLst/>
          </a:prstGeom>
        </p:spPr>
        <p:txBody>
          <a:bodyPr anchorCtr="0" anchor="ctr" bIns="91425" lIns="91425" rIns="91425" tIns="91425"/>
          <a:lstStyle>
            <a:lvl1pPr lvl="0" rtl="0">
              <a:spcBef>
                <a:spcPts val="0"/>
              </a:spcBef>
              <a:buClr>
                <a:srgbClr val="FF9900"/>
              </a:buClr>
              <a:buSzPct val="100000"/>
              <a:buFont typeface="Impact"/>
              <a:defRPr sz="4800">
                <a:solidFill>
                  <a:srgbClr val="FF9900"/>
                </a:solidFill>
                <a:latin typeface="Impact"/>
                <a:ea typeface="Impact"/>
                <a:cs typeface="Impact"/>
                <a:sym typeface="Impact"/>
              </a:defRPr>
            </a:lvl1pPr>
            <a:lvl2pPr lvl="1" rtl="0">
              <a:spcBef>
                <a:spcPts val="0"/>
              </a:spcBef>
              <a:buClr>
                <a:srgbClr val="FF9900"/>
              </a:buClr>
              <a:buSzPct val="100000"/>
              <a:buFont typeface="Impact"/>
              <a:defRPr sz="4800">
                <a:solidFill>
                  <a:srgbClr val="FF9900"/>
                </a:solidFill>
                <a:latin typeface="Impact"/>
                <a:ea typeface="Impact"/>
                <a:cs typeface="Impact"/>
                <a:sym typeface="Impact"/>
              </a:defRPr>
            </a:lvl2pPr>
            <a:lvl3pPr lvl="2" rtl="0">
              <a:spcBef>
                <a:spcPts val="0"/>
              </a:spcBef>
              <a:buClr>
                <a:srgbClr val="FF9900"/>
              </a:buClr>
              <a:buSzPct val="100000"/>
              <a:buFont typeface="Impact"/>
              <a:defRPr sz="4800">
                <a:solidFill>
                  <a:srgbClr val="FF9900"/>
                </a:solidFill>
                <a:latin typeface="Impact"/>
                <a:ea typeface="Impact"/>
                <a:cs typeface="Impact"/>
                <a:sym typeface="Impact"/>
              </a:defRPr>
            </a:lvl3pPr>
            <a:lvl4pPr lvl="3" rtl="0">
              <a:spcBef>
                <a:spcPts val="0"/>
              </a:spcBef>
              <a:buClr>
                <a:srgbClr val="FF9900"/>
              </a:buClr>
              <a:buSzPct val="100000"/>
              <a:buFont typeface="Impact"/>
              <a:defRPr sz="4800">
                <a:solidFill>
                  <a:srgbClr val="FF9900"/>
                </a:solidFill>
                <a:latin typeface="Impact"/>
                <a:ea typeface="Impact"/>
                <a:cs typeface="Impact"/>
                <a:sym typeface="Impact"/>
              </a:defRPr>
            </a:lvl4pPr>
            <a:lvl5pPr lvl="4" rtl="0">
              <a:spcBef>
                <a:spcPts val="0"/>
              </a:spcBef>
              <a:buClr>
                <a:srgbClr val="FF9900"/>
              </a:buClr>
              <a:buSzPct val="100000"/>
              <a:buFont typeface="Impact"/>
              <a:defRPr sz="4800">
                <a:solidFill>
                  <a:srgbClr val="FF9900"/>
                </a:solidFill>
                <a:latin typeface="Impact"/>
                <a:ea typeface="Impact"/>
                <a:cs typeface="Impact"/>
                <a:sym typeface="Impact"/>
              </a:defRPr>
            </a:lvl5pPr>
            <a:lvl6pPr lvl="5" rtl="0">
              <a:spcBef>
                <a:spcPts val="0"/>
              </a:spcBef>
              <a:buClr>
                <a:srgbClr val="FF9900"/>
              </a:buClr>
              <a:buSzPct val="100000"/>
              <a:buFont typeface="Impact"/>
              <a:defRPr sz="4800">
                <a:solidFill>
                  <a:srgbClr val="FF9900"/>
                </a:solidFill>
                <a:latin typeface="Impact"/>
                <a:ea typeface="Impact"/>
                <a:cs typeface="Impact"/>
                <a:sym typeface="Impact"/>
              </a:defRPr>
            </a:lvl6pPr>
            <a:lvl7pPr lvl="6" rtl="0">
              <a:spcBef>
                <a:spcPts val="0"/>
              </a:spcBef>
              <a:buClr>
                <a:srgbClr val="FF9900"/>
              </a:buClr>
              <a:buSzPct val="100000"/>
              <a:buFont typeface="Impact"/>
              <a:defRPr sz="4800">
                <a:solidFill>
                  <a:srgbClr val="FF9900"/>
                </a:solidFill>
                <a:latin typeface="Impact"/>
                <a:ea typeface="Impact"/>
                <a:cs typeface="Impact"/>
                <a:sym typeface="Impact"/>
              </a:defRPr>
            </a:lvl7pPr>
            <a:lvl8pPr lvl="7" rtl="0">
              <a:spcBef>
                <a:spcPts val="0"/>
              </a:spcBef>
              <a:buClr>
                <a:srgbClr val="FF9900"/>
              </a:buClr>
              <a:buSzPct val="100000"/>
              <a:buFont typeface="Impact"/>
              <a:defRPr sz="4800">
                <a:solidFill>
                  <a:srgbClr val="FF9900"/>
                </a:solidFill>
                <a:latin typeface="Impact"/>
                <a:ea typeface="Impact"/>
                <a:cs typeface="Impact"/>
                <a:sym typeface="Impact"/>
              </a:defRPr>
            </a:lvl8pPr>
            <a:lvl9pPr lvl="8" rtl="0">
              <a:spcBef>
                <a:spcPts val="0"/>
              </a:spcBef>
              <a:buClr>
                <a:srgbClr val="FF9900"/>
              </a:buClr>
              <a:buSzPct val="100000"/>
              <a:buFont typeface="Impact"/>
              <a:defRPr sz="4800">
                <a:solidFill>
                  <a:srgbClr val="FF9900"/>
                </a:solidFill>
                <a:latin typeface="Impact"/>
                <a:ea typeface="Impact"/>
                <a:cs typeface="Impact"/>
                <a:sym typeface="Impact"/>
              </a:defRPr>
            </a:lvl9pPr>
          </a:lstStyle>
          <a:p/>
        </p:txBody>
      </p:sp>
      <p:sp>
        <p:nvSpPr>
          <p:cNvPr id="383" name="Shape 383"/>
          <p:cNvSpPr txBox="1"/>
          <p:nvPr>
            <p:ph idx="1" type="subTitle"/>
          </p:nvPr>
        </p:nvSpPr>
        <p:spPr>
          <a:xfrm>
            <a:off x="388925" y="735575"/>
            <a:ext cx="5444100" cy="359400"/>
          </a:xfrm>
          <a:prstGeom prst="rect">
            <a:avLst/>
          </a:prstGeom>
          <a:noFill/>
          <a:ln>
            <a:noFill/>
          </a:ln>
        </p:spPr>
        <p:txBody>
          <a:bodyPr anchorCtr="0" anchor="ctr" bIns="91425" lIns="91425" rIns="91425" tIns="91425"/>
          <a:lstStyle>
            <a:lvl1pPr lvl="0" rtl="0">
              <a:spcBef>
                <a:spcPts val="0"/>
              </a:spcBef>
              <a:buNone/>
              <a:defRPr sz="2400">
                <a:solidFill>
                  <a:srgbClr val="000000"/>
                </a:solidFill>
                <a:latin typeface="Bilbo Swash Caps"/>
                <a:ea typeface="Bilbo Swash Caps"/>
                <a:cs typeface="Bilbo Swash Caps"/>
                <a:sym typeface="Bilbo Swash Caps"/>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84" name="Shape 384"/>
        <p:cNvGrpSpPr/>
        <p:nvPr/>
      </p:nvGrpSpPr>
      <p:grpSpPr>
        <a:xfrm>
          <a:off x="0" y="0"/>
          <a:ext cx="0" cy="0"/>
          <a:chOff x="0" y="0"/>
          <a:chExt cx="0" cy="0"/>
        </a:xfrm>
      </p:grpSpPr>
      <p:sp>
        <p:nvSpPr>
          <p:cNvPr id="385" name="Shape 385"/>
          <p:cNvSpPr txBox="1"/>
          <p:nvPr>
            <p:ph idx="1" type="body"/>
          </p:nvPr>
        </p:nvSpPr>
        <p:spPr>
          <a:xfrm>
            <a:off x="311700" y="1389600"/>
            <a:ext cx="2808000" cy="3179400"/>
          </a:xfrm>
          <a:prstGeom prst="rect">
            <a:avLst/>
          </a:prstGeom>
          <a:noFill/>
          <a:ln>
            <a:noFill/>
          </a:ln>
        </p:spPr>
        <p:txBody>
          <a:bodyPr anchorCtr="0" anchor="ctr" bIns="91425" lIns="91425" rIns="91425" tIns="91425"/>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386" name="Shape 386"/>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rtl="0">
              <a:spcBef>
                <a:spcPts val="0"/>
              </a:spcBef>
              <a:buNone/>
            </a:pPr>
            <a:fld id="{00000000-1234-1234-1234-123412341234}" type="slidenum">
              <a:rPr lang="en"/>
              <a:t>‹#›</a:t>
            </a:fld>
          </a:p>
        </p:txBody>
      </p:sp>
      <p:sp>
        <p:nvSpPr>
          <p:cNvPr id="387" name="Shape 387"/>
          <p:cNvSpPr txBox="1"/>
          <p:nvPr>
            <p:ph type="title"/>
          </p:nvPr>
        </p:nvSpPr>
        <p:spPr>
          <a:xfrm>
            <a:off x="83100" y="140225"/>
            <a:ext cx="3098699" cy="572700"/>
          </a:xfrm>
          <a:prstGeom prst="rect">
            <a:avLst/>
          </a:prstGeom>
        </p:spPr>
        <p:txBody>
          <a:bodyPr anchorCtr="0" anchor="ctr" bIns="91425" lIns="91425" rIns="91425" tIns="91425"/>
          <a:lstStyle>
            <a:lvl1pPr lvl="0" rtl="0">
              <a:spcBef>
                <a:spcPts val="0"/>
              </a:spcBef>
              <a:buClr>
                <a:srgbClr val="FF9900"/>
              </a:buClr>
              <a:buSzPct val="100000"/>
              <a:buFont typeface="Impact"/>
              <a:defRPr sz="3000">
                <a:solidFill>
                  <a:srgbClr val="FF9900"/>
                </a:solidFill>
                <a:latin typeface="Impact"/>
                <a:ea typeface="Impact"/>
                <a:cs typeface="Impact"/>
                <a:sym typeface="Impact"/>
              </a:defRPr>
            </a:lvl1pPr>
            <a:lvl2pPr lvl="1" rtl="0">
              <a:spcBef>
                <a:spcPts val="0"/>
              </a:spcBef>
              <a:buClr>
                <a:srgbClr val="FF9900"/>
              </a:buClr>
              <a:buSzPct val="100000"/>
              <a:buFont typeface="Impact"/>
              <a:defRPr sz="3000">
                <a:solidFill>
                  <a:srgbClr val="FF9900"/>
                </a:solidFill>
                <a:latin typeface="Impact"/>
                <a:ea typeface="Impact"/>
                <a:cs typeface="Impact"/>
                <a:sym typeface="Impact"/>
              </a:defRPr>
            </a:lvl2pPr>
            <a:lvl3pPr lvl="2" rtl="0">
              <a:spcBef>
                <a:spcPts val="0"/>
              </a:spcBef>
              <a:buClr>
                <a:srgbClr val="FF9900"/>
              </a:buClr>
              <a:buSzPct val="100000"/>
              <a:buFont typeface="Impact"/>
              <a:defRPr sz="3000">
                <a:solidFill>
                  <a:srgbClr val="FF9900"/>
                </a:solidFill>
                <a:latin typeface="Impact"/>
                <a:ea typeface="Impact"/>
                <a:cs typeface="Impact"/>
                <a:sym typeface="Impact"/>
              </a:defRPr>
            </a:lvl3pPr>
            <a:lvl4pPr lvl="3" rtl="0">
              <a:spcBef>
                <a:spcPts val="0"/>
              </a:spcBef>
              <a:buClr>
                <a:srgbClr val="FF9900"/>
              </a:buClr>
              <a:buSzPct val="100000"/>
              <a:buFont typeface="Impact"/>
              <a:defRPr sz="3000">
                <a:solidFill>
                  <a:srgbClr val="FF9900"/>
                </a:solidFill>
                <a:latin typeface="Impact"/>
                <a:ea typeface="Impact"/>
                <a:cs typeface="Impact"/>
                <a:sym typeface="Impact"/>
              </a:defRPr>
            </a:lvl4pPr>
            <a:lvl5pPr lvl="4" rtl="0">
              <a:spcBef>
                <a:spcPts val="0"/>
              </a:spcBef>
              <a:buClr>
                <a:srgbClr val="FF9900"/>
              </a:buClr>
              <a:buSzPct val="100000"/>
              <a:buFont typeface="Impact"/>
              <a:defRPr sz="3000">
                <a:solidFill>
                  <a:srgbClr val="FF9900"/>
                </a:solidFill>
                <a:latin typeface="Impact"/>
                <a:ea typeface="Impact"/>
                <a:cs typeface="Impact"/>
                <a:sym typeface="Impact"/>
              </a:defRPr>
            </a:lvl5pPr>
            <a:lvl6pPr lvl="5" rtl="0">
              <a:spcBef>
                <a:spcPts val="0"/>
              </a:spcBef>
              <a:buClr>
                <a:srgbClr val="FF9900"/>
              </a:buClr>
              <a:buSzPct val="100000"/>
              <a:buFont typeface="Impact"/>
              <a:defRPr sz="3000">
                <a:solidFill>
                  <a:srgbClr val="FF9900"/>
                </a:solidFill>
                <a:latin typeface="Impact"/>
                <a:ea typeface="Impact"/>
                <a:cs typeface="Impact"/>
                <a:sym typeface="Impact"/>
              </a:defRPr>
            </a:lvl6pPr>
            <a:lvl7pPr lvl="6" rtl="0">
              <a:spcBef>
                <a:spcPts val="0"/>
              </a:spcBef>
              <a:buClr>
                <a:srgbClr val="FF9900"/>
              </a:buClr>
              <a:buSzPct val="100000"/>
              <a:buFont typeface="Impact"/>
              <a:defRPr sz="3000">
                <a:solidFill>
                  <a:srgbClr val="FF9900"/>
                </a:solidFill>
                <a:latin typeface="Impact"/>
                <a:ea typeface="Impact"/>
                <a:cs typeface="Impact"/>
                <a:sym typeface="Impact"/>
              </a:defRPr>
            </a:lvl7pPr>
            <a:lvl8pPr lvl="7" rtl="0">
              <a:spcBef>
                <a:spcPts val="0"/>
              </a:spcBef>
              <a:buClr>
                <a:srgbClr val="FF9900"/>
              </a:buClr>
              <a:buSzPct val="100000"/>
              <a:buFont typeface="Impact"/>
              <a:defRPr sz="3000">
                <a:solidFill>
                  <a:srgbClr val="FF9900"/>
                </a:solidFill>
                <a:latin typeface="Impact"/>
                <a:ea typeface="Impact"/>
                <a:cs typeface="Impact"/>
                <a:sym typeface="Impact"/>
              </a:defRPr>
            </a:lvl8pPr>
            <a:lvl9pPr lvl="8" rtl="0">
              <a:spcBef>
                <a:spcPts val="0"/>
              </a:spcBef>
              <a:buClr>
                <a:srgbClr val="FF9900"/>
              </a:buClr>
              <a:buSzPct val="100000"/>
              <a:buFont typeface="Impact"/>
              <a:defRPr sz="3000">
                <a:solidFill>
                  <a:srgbClr val="FF9900"/>
                </a:solidFill>
                <a:latin typeface="Impact"/>
                <a:ea typeface="Impact"/>
                <a:cs typeface="Impact"/>
                <a:sym typeface="Impact"/>
              </a:defRPr>
            </a:lvl9pPr>
          </a:lstStyle>
          <a:p/>
        </p:txBody>
      </p:sp>
      <p:sp>
        <p:nvSpPr>
          <p:cNvPr id="388" name="Shape 388"/>
          <p:cNvSpPr txBox="1"/>
          <p:nvPr>
            <p:ph idx="2" type="subTitle"/>
          </p:nvPr>
        </p:nvSpPr>
        <p:spPr>
          <a:xfrm>
            <a:off x="84125" y="964175"/>
            <a:ext cx="3098699" cy="359400"/>
          </a:xfrm>
          <a:prstGeom prst="rect">
            <a:avLst/>
          </a:prstGeom>
          <a:noFill/>
          <a:ln>
            <a:noFill/>
          </a:ln>
        </p:spPr>
        <p:txBody>
          <a:bodyPr anchorCtr="0" anchor="ctr" bIns="91425" lIns="91425" rIns="91425" tIns="91425"/>
          <a:lstStyle>
            <a:lvl1pPr lvl="0" rtl="0">
              <a:spcBef>
                <a:spcPts val="0"/>
              </a:spcBef>
              <a:buNone/>
              <a:defRPr sz="2400">
                <a:solidFill>
                  <a:srgbClr val="000000"/>
                </a:solidFill>
                <a:latin typeface="Bilbo Swash Caps"/>
                <a:ea typeface="Bilbo Swash Caps"/>
                <a:cs typeface="Bilbo Swash Caps"/>
                <a:sym typeface="Bilbo Swash Caps"/>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rgbClr val="FF9900"/>
        </a:solidFill>
      </p:bgPr>
    </p:bg>
    <p:spTree>
      <p:nvGrpSpPr>
        <p:cNvPr id="389" name="Shape 389"/>
        <p:cNvGrpSpPr/>
        <p:nvPr/>
      </p:nvGrpSpPr>
      <p:grpSpPr>
        <a:xfrm>
          <a:off x="0" y="0"/>
          <a:ext cx="0" cy="0"/>
          <a:chOff x="0" y="0"/>
          <a:chExt cx="0" cy="0"/>
        </a:xfrm>
      </p:grpSpPr>
      <p:sp>
        <p:nvSpPr>
          <p:cNvPr id="390" name="Shape 390"/>
          <p:cNvSpPr txBox="1"/>
          <p:nvPr>
            <p:ph type="title"/>
          </p:nvPr>
        </p:nvSpPr>
        <p:spPr>
          <a:xfrm>
            <a:off x="490250" y="450150"/>
            <a:ext cx="6367800" cy="4090800"/>
          </a:xfrm>
          <a:prstGeom prst="rect">
            <a:avLst/>
          </a:prstGeom>
        </p:spPr>
        <p:txBody>
          <a:bodyPr anchorCtr="0" anchor="ctr" bIns="91425" lIns="91425" rIns="91425" tIns="91425"/>
          <a:lstStyle>
            <a:lvl1pPr lvl="0" rtl="0">
              <a:spcBef>
                <a:spcPts val="0"/>
              </a:spcBef>
              <a:buClr>
                <a:srgbClr val="FFFFFF"/>
              </a:buClr>
              <a:buSzPct val="100000"/>
              <a:buFont typeface="Impact"/>
              <a:defRPr sz="6000">
                <a:solidFill>
                  <a:srgbClr val="FFFFFF"/>
                </a:solidFill>
                <a:latin typeface="Impact"/>
                <a:ea typeface="Impact"/>
                <a:cs typeface="Impact"/>
                <a:sym typeface="Impact"/>
              </a:defRPr>
            </a:lvl1pPr>
            <a:lvl2pPr lvl="1" rtl="0">
              <a:spcBef>
                <a:spcPts val="0"/>
              </a:spcBef>
              <a:buClr>
                <a:srgbClr val="FFFFFF"/>
              </a:buClr>
              <a:buSzPct val="100000"/>
              <a:defRPr sz="4800">
                <a:solidFill>
                  <a:srgbClr val="FFFFFF"/>
                </a:solidFill>
              </a:defRPr>
            </a:lvl2pPr>
            <a:lvl3pPr lvl="2" rtl="0">
              <a:spcBef>
                <a:spcPts val="0"/>
              </a:spcBef>
              <a:buClr>
                <a:srgbClr val="FFFFFF"/>
              </a:buClr>
              <a:buSzPct val="100000"/>
              <a:defRPr sz="4800">
                <a:solidFill>
                  <a:srgbClr val="FFFFFF"/>
                </a:solidFill>
              </a:defRPr>
            </a:lvl3pPr>
            <a:lvl4pPr lvl="3" rtl="0">
              <a:spcBef>
                <a:spcPts val="0"/>
              </a:spcBef>
              <a:buClr>
                <a:srgbClr val="FFFFFF"/>
              </a:buClr>
              <a:buSzPct val="100000"/>
              <a:defRPr sz="4800">
                <a:solidFill>
                  <a:srgbClr val="FFFFFF"/>
                </a:solidFill>
              </a:defRPr>
            </a:lvl4pPr>
            <a:lvl5pPr lvl="4" rtl="0">
              <a:spcBef>
                <a:spcPts val="0"/>
              </a:spcBef>
              <a:buClr>
                <a:srgbClr val="FFFFFF"/>
              </a:buClr>
              <a:buSzPct val="100000"/>
              <a:defRPr sz="4800">
                <a:solidFill>
                  <a:srgbClr val="FFFFFF"/>
                </a:solidFill>
              </a:defRPr>
            </a:lvl5pPr>
            <a:lvl6pPr lvl="5" rtl="0">
              <a:spcBef>
                <a:spcPts val="0"/>
              </a:spcBef>
              <a:buClr>
                <a:srgbClr val="FFFFFF"/>
              </a:buClr>
              <a:buSzPct val="100000"/>
              <a:defRPr sz="4800">
                <a:solidFill>
                  <a:srgbClr val="FFFFFF"/>
                </a:solidFill>
              </a:defRPr>
            </a:lvl6pPr>
            <a:lvl7pPr lvl="6" rtl="0">
              <a:spcBef>
                <a:spcPts val="0"/>
              </a:spcBef>
              <a:buClr>
                <a:srgbClr val="FFFFFF"/>
              </a:buClr>
              <a:buSzPct val="100000"/>
              <a:defRPr sz="4800">
                <a:solidFill>
                  <a:srgbClr val="FFFFFF"/>
                </a:solidFill>
              </a:defRPr>
            </a:lvl7pPr>
            <a:lvl8pPr lvl="7" rtl="0">
              <a:spcBef>
                <a:spcPts val="0"/>
              </a:spcBef>
              <a:buClr>
                <a:srgbClr val="FFFFFF"/>
              </a:buClr>
              <a:buSzPct val="100000"/>
              <a:defRPr sz="4800">
                <a:solidFill>
                  <a:srgbClr val="FFFFFF"/>
                </a:solidFill>
              </a:defRPr>
            </a:lvl8pPr>
            <a:lvl9pPr lvl="8" rtl="0">
              <a:spcBef>
                <a:spcPts val="0"/>
              </a:spcBef>
              <a:buClr>
                <a:srgbClr val="FFFFFF"/>
              </a:buClr>
              <a:buSzPct val="100000"/>
              <a:defRPr sz="4800">
                <a:solidFill>
                  <a:srgbClr val="FFFFFF"/>
                </a:solidFill>
              </a:defRPr>
            </a:lvl9pPr>
          </a:lstStyle>
          <a:p/>
        </p:txBody>
      </p:sp>
      <p:sp>
        <p:nvSpPr>
          <p:cNvPr id="391" name="Shape 391"/>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92" name="Shape 392"/>
        <p:cNvGrpSpPr/>
        <p:nvPr/>
      </p:nvGrpSpPr>
      <p:grpSpPr>
        <a:xfrm>
          <a:off x="0" y="0"/>
          <a:ext cx="0" cy="0"/>
          <a:chOff x="0" y="0"/>
          <a:chExt cx="0" cy="0"/>
        </a:xfrm>
      </p:grpSpPr>
      <p:sp>
        <p:nvSpPr>
          <p:cNvPr id="393" name="Shape 393"/>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94" name="Shape 394"/>
          <p:cNvSpPr txBox="1"/>
          <p:nvPr>
            <p:ph type="title"/>
          </p:nvPr>
        </p:nvSpPr>
        <p:spPr>
          <a:xfrm>
            <a:off x="265500" y="1233175"/>
            <a:ext cx="4045200" cy="1482300"/>
          </a:xfrm>
          <a:prstGeom prst="rect">
            <a:avLst/>
          </a:prstGeom>
        </p:spPr>
        <p:txBody>
          <a:bodyPr anchorCtr="0" anchor="b" bIns="91425" lIns="91425" rIns="91425" tIns="91425"/>
          <a:lstStyle>
            <a:lvl1pPr lvl="0" rtl="0" algn="ctr">
              <a:spcBef>
                <a:spcPts val="0"/>
              </a:spcBef>
              <a:buClr>
                <a:srgbClr val="FF9900"/>
              </a:buClr>
              <a:buSzPct val="100000"/>
              <a:buFont typeface="Impact"/>
              <a:defRPr sz="4200">
                <a:solidFill>
                  <a:srgbClr val="FF9900"/>
                </a:solidFill>
                <a:latin typeface="Impact"/>
                <a:ea typeface="Impact"/>
                <a:cs typeface="Impact"/>
                <a:sym typeface="Impact"/>
              </a:defRPr>
            </a:lvl1pPr>
            <a:lvl2pPr lvl="1" rtl="0" algn="ctr">
              <a:spcBef>
                <a:spcPts val="0"/>
              </a:spcBef>
              <a:buClr>
                <a:srgbClr val="FF9900"/>
              </a:buClr>
              <a:buSzPct val="100000"/>
              <a:buFont typeface="Impact"/>
              <a:defRPr sz="4200">
                <a:solidFill>
                  <a:srgbClr val="FF9900"/>
                </a:solidFill>
                <a:latin typeface="Impact"/>
                <a:ea typeface="Impact"/>
                <a:cs typeface="Impact"/>
                <a:sym typeface="Impact"/>
              </a:defRPr>
            </a:lvl2pPr>
            <a:lvl3pPr lvl="2" rtl="0" algn="ctr">
              <a:spcBef>
                <a:spcPts val="0"/>
              </a:spcBef>
              <a:buClr>
                <a:srgbClr val="FF9900"/>
              </a:buClr>
              <a:buSzPct val="100000"/>
              <a:buFont typeface="Impact"/>
              <a:defRPr sz="4200">
                <a:solidFill>
                  <a:srgbClr val="FF9900"/>
                </a:solidFill>
                <a:latin typeface="Impact"/>
                <a:ea typeface="Impact"/>
                <a:cs typeface="Impact"/>
                <a:sym typeface="Impact"/>
              </a:defRPr>
            </a:lvl3pPr>
            <a:lvl4pPr lvl="3" rtl="0" algn="ctr">
              <a:spcBef>
                <a:spcPts val="0"/>
              </a:spcBef>
              <a:buClr>
                <a:srgbClr val="FF9900"/>
              </a:buClr>
              <a:buSzPct val="100000"/>
              <a:buFont typeface="Impact"/>
              <a:defRPr sz="4200">
                <a:solidFill>
                  <a:srgbClr val="FF9900"/>
                </a:solidFill>
                <a:latin typeface="Impact"/>
                <a:ea typeface="Impact"/>
                <a:cs typeface="Impact"/>
                <a:sym typeface="Impact"/>
              </a:defRPr>
            </a:lvl4pPr>
            <a:lvl5pPr lvl="4" rtl="0" algn="ctr">
              <a:spcBef>
                <a:spcPts val="0"/>
              </a:spcBef>
              <a:buClr>
                <a:srgbClr val="FF9900"/>
              </a:buClr>
              <a:buSzPct val="100000"/>
              <a:buFont typeface="Impact"/>
              <a:defRPr sz="4200">
                <a:solidFill>
                  <a:srgbClr val="FF9900"/>
                </a:solidFill>
                <a:latin typeface="Impact"/>
                <a:ea typeface="Impact"/>
                <a:cs typeface="Impact"/>
                <a:sym typeface="Impact"/>
              </a:defRPr>
            </a:lvl5pPr>
            <a:lvl6pPr lvl="5" rtl="0" algn="ctr">
              <a:spcBef>
                <a:spcPts val="0"/>
              </a:spcBef>
              <a:buClr>
                <a:srgbClr val="FF9900"/>
              </a:buClr>
              <a:buSzPct val="100000"/>
              <a:buFont typeface="Impact"/>
              <a:defRPr sz="4200">
                <a:solidFill>
                  <a:srgbClr val="FF9900"/>
                </a:solidFill>
                <a:latin typeface="Impact"/>
                <a:ea typeface="Impact"/>
                <a:cs typeface="Impact"/>
                <a:sym typeface="Impact"/>
              </a:defRPr>
            </a:lvl6pPr>
            <a:lvl7pPr lvl="6" rtl="0" algn="ctr">
              <a:spcBef>
                <a:spcPts val="0"/>
              </a:spcBef>
              <a:buClr>
                <a:srgbClr val="FF9900"/>
              </a:buClr>
              <a:buSzPct val="100000"/>
              <a:buFont typeface="Impact"/>
              <a:defRPr sz="4200">
                <a:solidFill>
                  <a:srgbClr val="FF9900"/>
                </a:solidFill>
                <a:latin typeface="Impact"/>
                <a:ea typeface="Impact"/>
                <a:cs typeface="Impact"/>
                <a:sym typeface="Impact"/>
              </a:defRPr>
            </a:lvl7pPr>
            <a:lvl8pPr lvl="7" rtl="0" algn="ctr">
              <a:spcBef>
                <a:spcPts val="0"/>
              </a:spcBef>
              <a:buClr>
                <a:srgbClr val="FF9900"/>
              </a:buClr>
              <a:buSzPct val="100000"/>
              <a:buFont typeface="Impact"/>
              <a:defRPr sz="4200">
                <a:solidFill>
                  <a:srgbClr val="FF9900"/>
                </a:solidFill>
                <a:latin typeface="Impact"/>
                <a:ea typeface="Impact"/>
                <a:cs typeface="Impact"/>
                <a:sym typeface="Impact"/>
              </a:defRPr>
            </a:lvl8pPr>
            <a:lvl9pPr lvl="8" rtl="0" algn="ctr">
              <a:spcBef>
                <a:spcPts val="0"/>
              </a:spcBef>
              <a:buClr>
                <a:srgbClr val="FF9900"/>
              </a:buClr>
              <a:buSzPct val="100000"/>
              <a:buFont typeface="Impact"/>
              <a:defRPr sz="4200">
                <a:solidFill>
                  <a:srgbClr val="FF9900"/>
                </a:solidFill>
                <a:latin typeface="Impact"/>
                <a:ea typeface="Impact"/>
                <a:cs typeface="Impact"/>
                <a:sym typeface="Impact"/>
              </a:defRPr>
            </a:lvl9pPr>
          </a:lstStyle>
          <a:p/>
        </p:txBody>
      </p:sp>
      <p:sp>
        <p:nvSpPr>
          <p:cNvPr id="395" name="Shape 395"/>
          <p:cNvSpPr txBox="1"/>
          <p:nvPr>
            <p:ph idx="1" type="subTitle"/>
          </p:nvPr>
        </p:nvSpPr>
        <p:spPr>
          <a:xfrm>
            <a:off x="265500" y="2803075"/>
            <a:ext cx="4045200" cy="1235100"/>
          </a:xfrm>
          <a:prstGeom prst="rect">
            <a:avLst/>
          </a:prstGeom>
          <a:noFill/>
          <a:ln>
            <a:noFill/>
          </a:ln>
        </p:spPr>
        <p:txBody>
          <a:bodyPr anchorCtr="0" anchor="ctr" bIns="91425" lIns="91425" rIns="91425" tIns="91425"/>
          <a:lstStyle>
            <a:lvl1pPr lvl="0" rtl="0" algn="ctr">
              <a:lnSpc>
                <a:spcPct val="100000"/>
              </a:lnSpc>
              <a:spcBef>
                <a:spcPts val="0"/>
              </a:spcBef>
              <a:spcAft>
                <a:spcPts val="0"/>
              </a:spcAft>
              <a:buClr>
                <a:srgbClr val="000000"/>
              </a:buClr>
              <a:buSzPct val="100000"/>
              <a:buFont typeface="Bilbo Swash Caps"/>
              <a:buNone/>
              <a:defRPr sz="2400">
                <a:solidFill>
                  <a:srgbClr val="000000"/>
                </a:solidFill>
                <a:latin typeface="Bilbo Swash Caps"/>
                <a:ea typeface="Bilbo Swash Caps"/>
                <a:cs typeface="Bilbo Swash Caps"/>
                <a:sym typeface="Bilbo Swash Caps"/>
              </a:defRPr>
            </a:lvl1pPr>
            <a:lvl2pPr lvl="1" rtl="0" algn="ctr">
              <a:lnSpc>
                <a:spcPct val="100000"/>
              </a:lnSpc>
              <a:spcBef>
                <a:spcPts val="0"/>
              </a:spcBef>
              <a:spcAft>
                <a:spcPts val="0"/>
              </a:spcAft>
              <a:buClr>
                <a:srgbClr val="000000"/>
              </a:buClr>
              <a:buSzPct val="100000"/>
              <a:buFont typeface="Bilbo Swash Caps"/>
              <a:buNone/>
              <a:defRPr sz="2400">
                <a:solidFill>
                  <a:srgbClr val="000000"/>
                </a:solidFill>
                <a:latin typeface="Bilbo Swash Caps"/>
                <a:ea typeface="Bilbo Swash Caps"/>
                <a:cs typeface="Bilbo Swash Caps"/>
                <a:sym typeface="Bilbo Swash Caps"/>
              </a:defRPr>
            </a:lvl2pPr>
            <a:lvl3pPr lvl="2" rtl="0" algn="ctr">
              <a:lnSpc>
                <a:spcPct val="100000"/>
              </a:lnSpc>
              <a:spcBef>
                <a:spcPts val="0"/>
              </a:spcBef>
              <a:spcAft>
                <a:spcPts val="0"/>
              </a:spcAft>
              <a:buClr>
                <a:srgbClr val="000000"/>
              </a:buClr>
              <a:buSzPct val="100000"/>
              <a:buFont typeface="Bilbo Swash Caps"/>
              <a:buNone/>
              <a:defRPr sz="2400">
                <a:solidFill>
                  <a:srgbClr val="000000"/>
                </a:solidFill>
                <a:latin typeface="Bilbo Swash Caps"/>
                <a:ea typeface="Bilbo Swash Caps"/>
                <a:cs typeface="Bilbo Swash Caps"/>
                <a:sym typeface="Bilbo Swash Caps"/>
              </a:defRPr>
            </a:lvl3pPr>
            <a:lvl4pPr lvl="3" rtl="0" algn="ctr">
              <a:lnSpc>
                <a:spcPct val="100000"/>
              </a:lnSpc>
              <a:spcBef>
                <a:spcPts val="0"/>
              </a:spcBef>
              <a:spcAft>
                <a:spcPts val="0"/>
              </a:spcAft>
              <a:buClr>
                <a:srgbClr val="000000"/>
              </a:buClr>
              <a:buSzPct val="100000"/>
              <a:buFont typeface="Bilbo Swash Caps"/>
              <a:buNone/>
              <a:defRPr sz="2400">
                <a:solidFill>
                  <a:srgbClr val="000000"/>
                </a:solidFill>
                <a:latin typeface="Bilbo Swash Caps"/>
                <a:ea typeface="Bilbo Swash Caps"/>
                <a:cs typeface="Bilbo Swash Caps"/>
                <a:sym typeface="Bilbo Swash Caps"/>
              </a:defRPr>
            </a:lvl4pPr>
            <a:lvl5pPr lvl="4" rtl="0" algn="ctr">
              <a:lnSpc>
                <a:spcPct val="100000"/>
              </a:lnSpc>
              <a:spcBef>
                <a:spcPts val="0"/>
              </a:spcBef>
              <a:spcAft>
                <a:spcPts val="0"/>
              </a:spcAft>
              <a:buClr>
                <a:srgbClr val="000000"/>
              </a:buClr>
              <a:buSzPct val="100000"/>
              <a:buFont typeface="Bilbo Swash Caps"/>
              <a:buNone/>
              <a:defRPr sz="2400">
                <a:solidFill>
                  <a:srgbClr val="000000"/>
                </a:solidFill>
                <a:latin typeface="Bilbo Swash Caps"/>
                <a:ea typeface="Bilbo Swash Caps"/>
                <a:cs typeface="Bilbo Swash Caps"/>
                <a:sym typeface="Bilbo Swash Caps"/>
              </a:defRPr>
            </a:lvl5pPr>
            <a:lvl6pPr lvl="5" rtl="0" algn="ctr">
              <a:lnSpc>
                <a:spcPct val="100000"/>
              </a:lnSpc>
              <a:spcBef>
                <a:spcPts val="0"/>
              </a:spcBef>
              <a:spcAft>
                <a:spcPts val="0"/>
              </a:spcAft>
              <a:buClr>
                <a:srgbClr val="000000"/>
              </a:buClr>
              <a:buSzPct val="100000"/>
              <a:buFont typeface="Bilbo Swash Caps"/>
              <a:buNone/>
              <a:defRPr sz="2400">
                <a:solidFill>
                  <a:srgbClr val="000000"/>
                </a:solidFill>
                <a:latin typeface="Bilbo Swash Caps"/>
                <a:ea typeface="Bilbo Swash Caps"/>
                <a:cs typeface="Bilbo Swash Caps"/>
                <a:sym typeface="Bilbo Swash Caps"/>
              </a:defRPr>
            </a:lvl6pPr>
            <a:lvl7pPr lvl="6" rtl="0" algn="ctr">
              <a:lnSpc>
                <a:spcPct val="100000"/>
              </a:lnSpc>
              <a:spcBef>
                <a:spcPts val="0"/>
              </a:spcBef>
              <a:spcAft>
                <a:spcPts val="0"/>
              </a:spcAft>
              <a:buClr>
                <a:srgbClr val="000000"/>
              </a:buClr>
              <a:buSzPct val="100000"/>
              <a:buFont typeface="Bilbo Swash Caps"/>
              <a:buNone/>
              <a:defRPr sz="2400">
                <a:solidFill>
                  <a:srgbClr val="000000"/>
                </a:solidFill>
                <a:latin typeface="Bilbo Swash Caps"/>
                <a:ea typeface="Bilbo Swash Caps"/>
                <a:cs typeface="Bilbo Swash Caps"/>
                <a:sym typeface="Bilbo Swash Caps"/>
              </a:defRPr>
            </a:lvl7pPr>
            <a:lvl8pPr lvl="7" rtl="0" algn="ctr">
              <a:lnSpc>
                <a:spcPct val="100000"/>
              </a:lnSpc>
              <a:spcBef>
                <a:spcPts val="0"/>
              </a:spcBef>
              <a:spcAft>
                <a:spcPts val="0"/>
              </a:spcAft>
              <a:buClr>
                <a:srgbClr val="000000"/>
              </a:buClr>
              <a:buSzPct val="100000"/>
              <a:buFont typeface="Bilbo Swash Caps"/>
              <a:buNone/>
              <a:defRPr sz="2400">
                <a:solidFill>
                  <a:srgbClr val="000000"/>
                </a:solidFill>
                <a:latin typeface="Bilbo Swash Caps"/>
                <a:ea typeface="Bilbo Swash Caps"/>
                <a:cs typeface="Bilbo Swash Caps"/>
                <a:sym typeface="Bilbo Swash Caps"/>
              </a:defRPr>
            </a:lvl8pPr>
            <a:lvl9pPr lvl="8" rtl="0" algn="ctr">
              <a:lnSpc>
                <a:spcPct val="100000"/>
              </a:lnSpc>
              <a:spcBef>
                <a:spcPts val="0"/>
              </a:spcBef>
              <a:spcAft>
                <a:spcPts val="0"/>
              </a:spcAft>
              <a:buClr>
                <a:srgbClr val="000000"/>
              </a:buClr>
              <a:buSzPct val="100000"/>
              <a:buFont typeface="Bilbo Swash Caps"/>
              <a:buNone/>
              <a:defRPr sz="2400">
                <a:solidFill>
                  <a:srgbClr val="000000"/>
                </a:solidFill>
                <a:latin typeface="Bilbo Swash Caps"/>
                <a:ea typeface="Bilbo Swash Caps"/>
                <a:cs typeface="Bilbo Swash Caps"/>
                <a:sym typeface="Bilbo Swash Caps"/>
              </a:defRPr>
            </a:lvl9pPr>
          </a:lstStyle>
          <a:p/>
        </p:txBody>
      </p:sp>
      <p:sp>
        <p:nvSpPr>
          <p:cNvPr id="396" name="Shape 396"/>
          <p:cNvSpPr txBox="1"/>
          <p:nvPr>
            <p:ph idx="2" type="body"/>
          </p:nvPr>
        </p:nvSpPr>
        <p:spPr>
          <a:xfrm>
            <a:off x="4939500" y="724075"/>
            <a:ext cx="3837000" cy="36951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97" name="Shape 397"/>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398" name="Shape 398"/>
        <p:cNvGrpSpPr/>
        <p:nvPr/>
      </p:nvGrpSpPr>
      <p:grpSpPr>
        <a:xfrm>
          <a:off x="0" y="0"/>
          <a:ext cx="0" cy="0"/>
          <a:chOff x="0" y="0"/>
          <a:chExt cx="0" cy="0"/>
        </a:xfrm>
      </p:grpSpPr>
      <p:sp>
        <p:nvSpPr>
          <p:cNvPr id="399" name="Shape 399"/>
          <p:cNvSpPr txBox="1"/>
          <p:nvPr>
            <p:ph idx="1" type="body"/>
          </p:nvPr>
        </p:nvSpPr>
        <p:spPr>
          <a:xfrm>
            <a:off x="311700" y="4535375"/>
            <a:ext cx="5998800" cy="605100"/>
          </a:xfrm>
          <a:prstGeom prst="rect">
            <a:avLst/>
          </a:prstGeom>
          <a:noFill/>
          <a:ln>
            <a:noFill/>
          </a:ln>
        </p:spPr>
        <p:txBody>
          <a:bodyPr anchorCtr="0" anchor="ctr" bIns="91425" lIns="91425" rIns="91425" tIns="91425"/>
          <a:lstStyle>
            <a:lvl1pPr lvl="0" rtl="0">
              <a:lnSpc>
                <a:spcPct val="100000"/>
              </a:lnSpc>
              <a:spcBef>
                <a:spcPts val="0"/>
              </a:spcBef>
              <a:spcAft>
                <a:spcPts val="0"/>
              </a:spcAft>
              <a:buClr>
                <a:srgbClr val="000000"/>
              </a:buClr>
              <a:buSzPct val="100000"/>
              <a:buFont typeface="Bilbo Swash Caps"/>
              <a:buNone/>
              <a:defRPr sz="2400">
                <a:solidFill>
                  <a:srgbClr val="000000"/>
                </a:solidFill>
                <a:latin typeface="Bilbo Swash Caps"/>
                <a:ea typeface="Bilbo Swash Caps"/>
                <a:cs typeface="Bilbo Swash Caps"/>
                <a:sym typeface="Bilbo Swash Caps"/>
              </a:defRPr>
            </a:lvl1pPr>
          </a:lstStyle>
          <a:p/>
        </p:txBody>
      </p:sp>
      <p:sp>
        <p:nvSpPr>
          <p:cNvPr id="400" name="Shape 400"/>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rtl="0">
              <a:spcBef>
                <a:spcPts val="0"/>
              </a:spcBef>
              <a:buNone/>
            </a:pPr>
            <a:fld id="{00000000-1234-1234-1234-123412341234}" type="slidenum">
              <a:rPr lang="en"/>
              <a:t>‹#›</a:t>
            </a:fld>
          </a:p>
        </p:txBody>
      </p:sp>
      <p:cxnSp>
        <p:nvCxnSpPr>
          <p:cNvPr id="401" name="Shape 401"/>
          <p:cNvCxnSpPr/>
          <p:nvPr/>
        </p:nvCxnSpPr>
        <p:spPr>
          <a:xfrm>
            <a:off x="0" y="4490950"/>
            <a:ext cx="4894500" cy="10500"/>
          </a:xfrm>
          <a:prstGeom prst="straightConnector1">
            <a:avLst/>
          </a:prstGeom>
          <a:noFill/>
          <a:ln cap="flat" cmpd="sng" w="28575">
            <a:solidFill>
              <a:srgbClr val="FF9900"/>
            </a:solidFill>
            <a:prstDash val="solid"/>
            <a:round/>
            <a:headEnd len="lg" w="lg" type="none"/>
            <a:tailEnd len="lg" w="lg" type="none"/>
          </a:ln>
        </p:spPr>
      </p:cxnSp>
      <p:cxnSp>
        <p:nvCxnSpPr>
          <p:cNvPr id="402" name="Shape 402"/>
          <p:cNvCxnSpPr/>
          <p:nvPr/>
        </p:nvCxnSpPr>
        <p:spPr>
          <a:xfrm>
            <a:off x="-10575" y="4575525"/>
            <a:ext cx="3657900" cy="300"/>
          </a:xfrm>
          <a:prstGeom prst="straightConnector1">
            <a:avLst/>
          </a:prstGeom>
          <a:noFill/>
          <a:ln cap="flat" cmpd="sng" w="28575">
            <a:solidFill>
              <a:srgbClr val="FF9900"/>
            </a:solidFill>
            <a:prstDash val="solid"/>
            <a:round/>
            <a:headEnd len="lg" w="lg" type="none"/>
            <a:tailEnd len="lg" w="lg" type="none"/>
          </a:ln>
        </p:spPr>
      </p:cxn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bg>
      <p:bgPr>
        <a:solidFill>
          <a:srgbClr val="FF9900"/>
        </a:solidFill>
      </p:bgPr>
    </p:bg>
    <p:spTree>
      <p:nvGrpSpPr>
        <p:cNvPr id="403" name="Shape 403"/>
        <p:cNvGrpSpPr/>
        <p:nvPr/>
      </p:nvGrpSpPr>
      <p:grpSpPr>
        <a:xfrm>
          <a:off x="0" y="0"/>
          <a:ext cx="0" cy="0"/>
          <a:chOff x="0" y="0"/>
          <a:chExt cx="0" cy="0"/>
        </a:xfrm>
      </p:grpSpPr>
      <p:sp>
        <p:nvSpPr>
          <p:cNvPr id="404" name="Shape 404"/>
          <p:cNvSpPr txBox="1"/>
          <p:nvPr>
            <p:ph type="title"/>
          </p:nvPr>
        </p:nvSpPr>
        <p:spPr>
          <a:xfrm>
            <a:off x="311700" y="1106125"/>
            <a:ext cx="8520600" cy="1963500"/>
          </a:xfrm>
          <a:prstGeom prst="rect">
            <a:avLst/>
          </a:prstGeom>
        </p:spPr>
        <p:txBody>
          <a:bodyPr anchorCtr="0" anchor="b" bIns="91425" lIns="91425" rIns="91425" tIns="91425"/>
          <a:lstStyle>
            <a:lvl1pPr lvl="0" rtl="0" algn="ctr">
              <a:spcBef>
                <a:spcPts val="0"/>
              </a:spcBef>
              <a:buSzPct val="100000"/>
              <a:buFont typeface="Impact"/>
              <a:defRPr sz="12000">
                <a:latin typeface="Impact"/>
                <a:ea typeface="Impact"/>
                <a:cs typeface="Impact"/>
                <a:sym typeface="Impact"/>
              </a:defRPr>
            </a:lvl1pPr>
            <a:lvl2pPr lvl="1" rtl="0" algn="ctr">
              <a:spcBef>
                <a:spcPts val="0"/>
              </a:spcBef>
              <a:buSzPct val="100000"/>
              <a:defRPr sz="12000"/>
            </a:lvl2pPr>
            <a:lvl3pPr lvl="2" rtl="0" algn="ctr">
              <a:spcBef>
                <a:spcPts val="0"/>
              </a:spcBef>
              <a:buSzPct val="100000"/>
              <a:defRPr sz="12000"/>
            </a:lvl3pPr>
            <a:lvl4pPr lvl="3" rtl="0" algn="ctr">
              <a:spcBef>
                <a:spcPts val="0"/>
              </a:spcBef>
              <a:buSzPct val="100000"/>
              <a:defRPr sz="12000"/>
            </a:lvl4pPr>
            <a:lvl5pPr lvl="4" rtl="0" algn="ctr">
              <a:spcBef>
                <a:spcPts val="0"/>
              </a:spcBef>
              <a:buSzPct val="100000"/>
              <a:defRPr sz="12000"/>
            </a:lvl5pPr>
            <a:lvl6pPr lvl="5" rtl="0" algn="ctr">
              <a:spcBef>
                <a:spcPts val="0"/>
              </a:spcBef>
              <a:buSzPct val="100000"/>
              <a:defRPr sz="12000"/>
            </a:lvl6pPr>
            <a:lvl7pPr lvl="6" rtl="0" algn="ctr">
              <a:spcBef>
                <a:spcPts val="0"/>
              </a:spcBef>
              <a:buSzPct val="100000"/>
              <a:defRPr sz="12000"/>
            </a:lvl7pPr>
            <a:lvl8pPr lvl="7" rtl="0" algn="ctr">
              <a:spcBef>
                <a:spcPts val="0"/>
              </a:spcBef>
              <a:buSzPct val="100000"/>
              <a:defRPr sz="12000"/>
            </a:lvl8pPr>
            <a:lvl9pPr lvl="8" rtl="0" algn="ctr">
              <a:spcBef>
                <a:spcPts val="0"/>
              </a:spcBef>
              <a:buSzPct val="100000"/>
              <a:defRPr sz="12000"/>
            </a:lvl9pPr>
          </a:lstStyle>
          <a:p/>
        </p:txBody>
      </p:sp>
      <p:sp>
        <p:nvSpPr>
          <p:cNvPr id="405" name="Shape 405"/>
          <p:cNvSpPr txBox="1"/>
          <p:nvPr>
            <p:ph idx="1" type="body"/>
          </p:nvPr>
        </p:nvSpPr>
        <p:spPr>
          <a:xfrm>
            <a:off x="311700" y="3152225"/>
            <a:ext cx="8520600" cy="1300800"/>
          </a:xfrm>
          <a:prstGeom prst="rect">
            <a:avLst/>
          </a:prstGeom>
          <a:noFill/>
          <a:ln>
            <a:noFill/>
          </a:ln>
        </p:spPr>
        <p:txBody>
          <a:bodyPr anchorCtr="0" anchor="ctr" bIns="91425" lIns="91425" rIns="91425" tIns="91425"/>
          <a:lstStyle>
            <a:lvl1pPr lvl="0" rtl="0" algn="ctr">
              <a:spcBef>
                <a:spcPts val="0"/>
              </a:spcBef>
              <a:buClr>
                <a:srgbClr val="FFFFFF"/>
              </a:buClr>
              <a:defRPr>
                <a:solidFill>
                  <a:srgbClr val="FFFFFF"/>
                </a:solidFill>
              </a:defRPr>
            </a:lvl1pPr>
            <a:lvl2pPr lvl="1" rtl="0" algn="ctr">
              <a:spcBef>
                <a:spcPts val="0"/>
              </a:spcBef>
              <a:buClr>
                <a:srgbClr val="FFFFFF"/>
              </a:buClr>
              <a:defRPr>
                <a:solidFill>
                  <a:srgbClr val="FFFFFF"/>
                </a:solidFill>
              </a:defRPr>
            </a:lvl2pPr>
            <a:lvl3pPr lvl="2" rtl="0" algn="ctr">
              <a:spcBef>
                <a:spcPts val="0"/>
              </a:spcBef>
              <a:buClr>
                <a:srgbClr val="FFFFFF"/>
              </a:buClr>
              <a:defRPr>
                <a:solidFill>
                  <a:srgbClr val="FFFFFF"/>
                </a:solidFill>
              </a:defRPr>
            </a:lvl3pPr>
            <a:lvl4pPr lvl="3" rtl="0" algn="ctr">
              <a:spcBef>
                <a:spcPts val="0"/>
              </a:spcBef>
              <a:buClr>
                <a:srgbClr val="FFFFFF"/>
              </a:buClr>
              <a:defRPr>
                <a:solidFill>
                  <a:srgbClr val="FFFFFF"/>
                </a:solidFill>
              </a:defRPr>
            </a:lvl4pPr>
            <a:lvl5pPr lvl="4" rtl="0" algn="ctr">
              <a:spcBef>
                <a:spcPts val="0"/>
              </a:spcBef>
              <a:buClr>
                <a:srgbClr val="FFFFFF"/>
              </a:buClr>
              <a:defRPr>
                <a:solidFill>
                  <a:srgbClr val="FFFFFF"/>
                </a:solidFill>
              </a:defRPr>
            </a:lvl5pPr>
            <a:lvl6pPr lvl="5" rtl="0" algn="ctr">
              <a:spcBef>
                <a:spcPts val="0"/>
              </a:spcBef>
              <a:buClr>
                <a:srgbClr val="FFFFFF"/>
              </a:buClr>
              <a:defRPr>
                <a:solidFill>
                  <a:srgbClr val="FFFFFF"/>
                </a:solidFill>
              </a:defRPr>
            </a:lvl6pPr>
            <a:lvl7pPr lvl="6" rtl="0" algn="ctr">
              <a:spcBef>
                <a:spcPts val="0"/>
              </a:spcBef>
              <a:buClr>
                <a:srgbClr val="FFFFFF"/>
              </a:buClr>
              <a:defRPr>
                <a:solidFill>
                  <a:srgbClr val="FFFFFF"/>
                </a:solidFill>
              </a:defRPr>
            </a:lvl7pPr>
            <a:lvl8pPr lvl="7" rtl="0" algn="ctr">
              <a:spcBef>
                <a:spcPts val="0"/>
              </a:spcBef>
              <a:buClr>
                <a:srgbClr val="FFFFFF"/>
              </a:buClr>
              <a:defRPr>
                <a:solidFill>
                  <a:srgbClr val="FFFFFF"/>
                </a:solidFill>
              </a:defRPr>
            </a:lvl8pPr>
            <a:lvl9pPr lvl="8" rtl="0" algn="ctr">
              <a:spcBef>
                <a:spcPts val="0"/>
              </a:spcBef>
              <a:buClr>
                <a:srgbClr val="FFFFFF"/>
              </a:buClr>
              <a:defRPr>
                <a:solidFill>
                  <a:srgbClr val="FFFFFF"/>
                </a:solidFill>
              </a:defRPr>
            </a:lvl9pPr>
          </a:lstStyle>
          <a:p/>
        </p:txBody>
      </p:sp>
      <p:sp>
        <p:nvSpPr>
          <p:cNvPr id="406" name="Shape 406"/>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07" name="Shape 407"/>
        <p:cNvGrpSpPr/>
        <p:nvPr/>
      </p:nvGrpSpPr>
      <p:grpSpPr>
        <a:xfrm>
          <a:off x="0" y="0"/>
          <a:ext cx="0" cy="0"/>
          <a:chOff x="0" y="0"/>
          <a:chExt cx="0" cy="0"/>
        </a:xfrm>
      </p:grpSpPr>
      <p:sp>
        <p:nvSpPr>
          <p:cNvPr id="408" name="Shape 40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body 1">
    <p:spTree>
      <p:nvGrpSpPr>
        <p:cNvPr id="409" name="Shape 409"/>
        <p:cNvGrpSpPr/>
        <p:nvPr/>
      </p:nvGrpSpPr>
      <p:grpSpPr>
        <a:xfrm>
          <a:off x="0" y="0"/>
          <a:ext cx="0" cy="0"/>
          <a:chOff x="0" y="0"/>
          <a:chExt cx="0" cy="0"/>
        </a:xfrm>
      </p:grpSpPr>
      <p:sp>
        <p:nvSpPr>
          <p:cNvPr id="410" name="Shape 410"/>
          <p:cNvSpPr txBox="1"/>
          <p:nvPr>
            <p:ph type="title"/>
          </p:nvPr>
        </p:nvSpPr>
        <p:spPr>
          <a:xfrm>
            <a:off x="457200" y="205978"/>
            <a:ext cx="8229600" cy="857400"/>
          </a:xfrm>
          <a:prstGeom prst="rect">
            <a:avLst/>
          </a:prstGeom>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11" name="Shape 411"/>
          <p:cNvSpPr txBox="1"/>
          <p:nvPr>
            <p:ph idx="1" type="body"/>
          </p:nvPr>
        </p:nvSpPr>
        <p:spPr>
          <a:xfrm>
            <a:off x="457200" y="1200150"/>
            <a:ext cx="8229600" cy="37257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12" name="Shape 412"/>
          <p:cNvSpPr txBox="1"/>
          <p:nvPr>
            <p:ph idx="12" type="sldNum"/>
          </p:nvPr>
        </p:nvSpPr>
        <p:spPr>
          <a:xfrm>
            <a:off x="8556791" y="4749850"/>
            <a:ext cx="548700" cy="393600"/>
          </a:xfrm>
          <a:prstGeom prst="rect">
            <a:avLst/>
          </a:prstGeom>
          <a:noFill/>
          <a:ln>
            <a:noFill/>
          </a:ln>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OBJECT">
    <p:spTree>
      <p:nvGrpSpPr>
        <p:cNvPr id="413" name="Shape 413"/>
        <p:cNvGrpSpPr/>
        <p:nvPr/>
      </p:nvGrpSpPr>
      <p:grpSpPr>
        <a:xfrm>
          <a:off x="0" y="0"/>
          <a:ext cx="0" cy="0"/>
          <a:chOff x="0" y="0"/>
          <a:chExt cx="0" cy="0"/>
        </a:xfrm>
      </p:grpSpPr>
      <p:sp>
        <p:nvSpPr>
          <p:cNvPr id="414" name="Shape 414"/>
          <p:cNvSpPr txBox="1"/>
          <p:nvPr>
            <p:ph type="title"/>
          </p:nvPr>
        </p:nvSpPr>
        <p:spPr>
          <a:xfrm>
            <a:off x="733425" y="471487"/>
            <a:ext cx="7870800" cy="857400"/>
          </a:xfrm>
          <a:prstGeom prst="rect">
            <a:avLst/>
          </a:prstGeom>
          <a:noFill/>
          <a:ln>
            <a:noFill/>
          </a:ln>
        </p:spPr>
        <p:txBody>
          <a:bodyPr anchorCtr="0" anchor="t" bIns="91425" lIns="91425" rIns="91425" tIns="91425"/>
          <a:lstStyle>
            <a:lvl1pPr lvl="0" rtl="0" algn="l">
              <a:spcBef>
                <a:spcPts val="0"/>
              </a:spcBef>
              <a:spcAft>
                <a:spcPts val="0"/>
              </a:spcAft>
              <a:defRPr/>
            </a:lvl1pPr>
            <a:lvl2pPr lvl="1" rtl="0" algn="l">
              <a:spcBef>
                <a:spcPts val="0"/>
              </a:spcBef>
              <a:spcAft>
                <a:spcPts val="0"/>
              </a:spcAft>
              <a:defRPr/>
            </a:lvl2pPr>
            <a:lvl3pPr lvl="2" rtl="0" algn="l">
              <a:spcBef>
                <a:spcPts val="0"/>
              </a:spcBef>
              <a:spcAft>
                <a:spcPts val="0"/>
              </a:spcAft>
              <a:defRPr/>
            </a:lvl3pPr>
            <a:lvl4pPr lvl="3" rtl="0" algn="l">
              <a:spcBef>
                <a:spcPts val="0"/>
              </a:spcBef>
              <a:spcAft>
                <a:spcPts val="0"/>
              </a:spcAft>
              <a:defRPr/>
            </a:lvl4pPr>
            <a:lvl5pPr lvl="4" rtl="0" algn="l">
              <a:spcBef>
                <a:spcPts val="0"/>
              </a:spcBef>
              <a:spcAft>
                <a:spcPts val="0"/>
              </a:spcAft>
              <a:defRPr/>
            </a:lvl5pPr>
            <a:lvl6pPr lvl="5" marL="457200" rtl="0" algn="l">
              <a:spcBef>
                <a:spcPts val="0"/>
              </a:spcBef>
              <a:spcAft>
                <a:spcPts val="0"/>
              </a:spcAft>
              <a:defRPr/>
            </a:lvl6pPr>
            <a:lvl7pPr lvl="6" marL="914400" rtl="0" algn="l">
              <a:spcBef>
                <a:spcPts val="0"/>
              </a:spcBef>
              <a:spcAft>
                <a:spcPts val="0"/>
              </a:spcAft>
              <a:defRPr/>
            </a:lvl7pPr>
            <a:lvl8pPr lvl="7" marL="1371600" rtl="0" algn="l">
              <a:spcBef>
                <a:spcPts val="0"/>
              </a:spcBef>
              <a:spcAft>
                <a:spcPts val="0"/>
              </a:spcAft>
              <a:defRPr/>
            </a:lvl8pPr>
            <a:lvl9pPr lvl="8" marL="1828800" rtl="0" algn="l">
              <a:spcBef>
                <a:spcPts val="0"/>
              </a:spcBef>
              <a:spcAft>
                <a:spcPts val="0"/>
              </a:spcAft>
              <a:defRPr/>
            </a:lvl9pPr>
          </a:lstStyle>
          <a:p/>
        </p:txBody>
      </p:sp>
      <p:sp>
        <p:nvSpPr>
          <p:cNvPr id="415" name="Shape 415"/>
          <p:cNvSpPr txBox="1"/>
          <p:nvPr>
            <p:ph idx="1" type="body"/>
          </p:nvPr>
        </p:nvSpPr>
        <p:spPr>
          <a:xfrm>
            <a:off x="733425" y="1357312"/>
            <a:ext cx="7870800" cy="3050400"/>
          </a:xfrm>
          <a:prstGeom prst="rect">
            <a:avLst/>
          </a:prstGeom>
          <a:noFill/>
          <a:ln>
            <a:noFill/>
          </a:ln>
        </p:spPr>
        <p:txBody>
          <a:bodyPr anchorCtr="0" anchor="t" bIns="91425" lIns="91425" rIns="91425" tIns="91425"/>
          <a:lstStyle>
            <a:lvl1pPr indent="114300" lvl="0" marL="342900" rtl="0" algn="l">
              <a:spcBef>
                <a:spcPts val="560"/>
              </a:spcBef>
              <a:spcAft>
                <a:spcPts val="0"/>
              </a:spcAft>
              <a:buClr>
                <a:schemeClr val="dk1"/>
              </a:buClr>
              <a:buFont typeface="Calibri"/>
              <a:buChar char="•"/>
              <a:defRPr/>
            </a:lvl1pPr>
            <a:lvl2pPr indent="133350" lvl="1" marL="742950" rtl="0" algn="l">
              <a:spcBef>
                <a:spcPts val="520"/>
              </a:spcBef>
              <a:spcAft>
                <a:spcPts val="0"/>
              </a:spcAft>
              <a:buClr>
                <a:schemeClr val="dk1"/>
              </a:buClr>
              <a:buFont typeface="Calibri"/>
              <a:buChar char="•"/>
              <a:defRPr/>
            </a:lvl2pPr>
            <a:lvl3pPr indent="165100" lvl="2" marL="1143000" rtl="0" algn="l">
              <a:spcBef>
                <a:spcPts val="480"/>
              </a:spcBef>
              <a:spcAft>
                <a:spcPts val="0"/>
              </a:spcAft>
              <a:buClr>
                <a:schemeClr val="dk1"/>
              </a:buClr>
              <a:buFont typeface="Calibri"/>
              <a:buChar char="•"/>
              <a:defRPr/>
            </a:lvl3pPr>
            <a:lvl4pPr indent="101600" lvl="3" marL="1600200" rtl="0" algn="l">
              <a:spcBef>
                <a:spcPts val="400"/>
              </a:spcBef>
              <a:spcAft>
                <a:spcPts val="0"/>
              </a:spcAft>
              <a:buClr>
                <a:schemeClr val="dk1"/>
              </a:buClr>
              <a:buFont typeface="Calibri"/>
              <a:buChar char="•"/>
              <a:defRPr/>
            </a:lvl4pPr>
            <a:lvl5pPr indent="101600" lvl="4" marL="2057400" rtl="0" algn="l">
              <a:spcBef>
                <a:spcPts val="400"/>
              </a:spcBef>
              <a:spcAft>
                <a:spcPts val="0"/>
              </a:spcAft>
              <a:buClr>
                <a:schemeClr val="dk1"/>
              </a:buClr>
              <a:buFont typeface="Calibri"/>
              <a:buChar char="•"/>
              <a:defRPr/>
            </a:lvl5pPr>
            <a:lvl6pPr indent="101600" lvl="5" marL="2514600" rtl="0" algn="l">
              <a:spcBef>
                <a:spcPts val="400"/>
              </a:spcBef>
              <a:spcAft>
                <a:spcPts val="0"/>
              </a:spcAft>
              <a:buClr>
                <a:schemeClr val="dk1"/>
              </a:buClr>
              <a:buFont typeface="Calibri"/>
              <a:buChar char="•"/>
              <a:defRPr/>
            </a:lvl6pPr>
            <a:lvl7pPr indent="101600" lvl="6" marL="2971800" rtl="0" algn="l">
              <a:spcBef>
                <a:spcPts val="400"/>
              </a:spcBef>
              <a:spcAft>
                <a:spcPts val="0"/>
              </a:spcAft>
              <a:buClr>
                <a:schemeClr val="dk1"/>
              </a:buClr>
              <a:buFont typeface="Calibri"/>
              <a:buChar char="•"/>
              <a:defRPr/>
            </a:lvl7pPr>
            <a:lvl8pPr indent="101600" lvl="7" marL="3429000" rtl="0" algn="l">
              <a:spcBef>
                <a:spcPts val="400"/>
              </a:spcBef>
              <a:spcAft>
                <a:spcPts val="0"/>
              </a:spcAft>
              <a:buClr>
                <a:schemeClr val="dk1"/>
              </a:buClr>
              <a:buFont typeface="Calibri"/>
              <a:buChar char="•"/>
              <a:defRPr/>
            </a:lvl8pPr>
            <a:lvl9pPr indent="101600" lvl="8" marL="3886200" rtl="0" algn="l">
              <a:spcBef>
                <a:spcPts val="400"/>
              </a:spcBef>
              <a:spcAft>
                <a:spcPts val="0"/>
              </a:spcAft>
              <a:buClr>
                <a:schemeClr val="dk1"/>
              </a:buClr>
              <a:buFont typeface="Calibri"/>
              <a:buChar char="•"/>
              <a:defRPr/>
            </a:lvl9pPr>
          </a:lstStyle>
          <a:p/>
        </p:txBody>
      </p:sp>
      <p:sp>
        <p:nvSpPr>
          <p:cNvPr id="416" name="Shape 416"/>
          <p:cNvSpPr txBox="1"/>
          <p:nvPr>
            <p:ph idx="10" type="dt"/>
          </p:nvPr>
        </p:nvSpPr>
        <p:spPr>
          <a:xfrm>
            <a:off x="457200" y="4683918"/>
            <a:ext cx="2133600" cy="3570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417" name="Shape 417"/>
          <p:cNvSpPr txBox="1"/>
          <p:nvPr>
            <p:ph idx="11" type="ftr"/>
          </p:nvPr>
        </p:nvSpPr>
        <p:spPr>
          <a:xfrm>
            <a:off x="3124200" y="4683918"/>
            <a:ext cx="2895600" cy="3570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418" name="Shape 418"/>
          <p:cNvSpPr txBox="1"/>
          <p:nvPr>
            <p:ph idx="12" type="sldNum"/>
          </p:nvPr>
        </p:nvSpPr>
        <p:spPr>
          <a:xfrm>
            <a:off x="6553200" y="4683918"/>
            <a:ext cx="2133600" cy="357000"/>
          </a:xfrm>
          <a:prstGeom prst="rect">
            <a:avLst/>
          </a:prstGeom>
          <a:noFill/>
          <a:ln>
            <a:noFill/>
          </a:ln>
        </p:spPr>
        <p:txBody>
          <a:bodyPr anchorCtr="0" anchor="t" bIns="91425" lIns="91425" rIns="91425" tIns="91425">
            <a:noAutofit/>
          </a:bodyPr>
          <a:lstStyle/>
          <a:p>
            <a:pPr indent="0" lvl="0" marL="0" marR="0" rtl="0" algn="r">
              <a:lnSpc>
                <a:spcPct val="100000"/>
              </a:lnSpc>
              <a:spcBef>
                <a:spcPts val="0"/>
              </a:spcBef>
              <a:spcAft>
                <a:spcPts val="0"/>
              </a:spcAft>
              <a:buClr>
                <a:schemeClr val="dk1"/>
              </a:buClr>
              <a:buFont typeface="Calibri"/>
              <a:buNone/>
            </a:pPr>
            <a:r>
              <a:t/>
            </a:r>
            <a:endParaRPr/>
          </a:p>
          <a:p>
            <a:pPr indent="0" lvl="1" marL="457200" marR="0" rtl="0" algn="l">
              <a:lnSpc>
                <a:spcPct val="100000"/>
              </a:lnSpc>
              <a:spcBef>
                <a:spcPts val="0"/>
              </a:spcBef>
              <a:spcAft>
                <a:spcPts val="0"/>
              </a:spcAft>
              <a:buClr>
                <a:schemeClr val="dk1"/>
              </a:buClr>
              <a:buFont typeface="Calibri"/>
              <a:buNone/>
            </a:pPr>
            <a:r>
              <a:t/>
            </a:r>
            <a:endParaRPr/>
          </a:p>
          <a:p>
            <a:pPr indent="0" lvl="2" marL="914400" marR="0" rtl="0" algn="l">
              <a:lnSpc>
                <a:spcPct val="100000"/>
              </a:lnSpc>
              <a:spcBef>
                <a:spcPts val="0"/>
              </a:spcBef>
              <a:spcAft>
                <a:spcPts val="0"/>
              </a:spcAft>
              <a:buClr>
                <a:schemeClr val="dk1"/>
              </a:buClr>
              <a:buFont typeface="Calibri"/>
              <a:buNone/>
            </a:pPr>
            <a:r>
              <a:t/>
            </a:r>
            <a:endParaRPr/>
          </a:p>
          <a:p>
            <a:pPr indent="0" lvl="3" marL="1371600" marR="0" rtl="0" algn="l">
              <a:lnSpc>
                <a:spcPct val="100000"/>
              </a:lnSpc>
              <a:spcBef>
                <a:spcPts val="0"/>
              </a:spcBef>
              <a:spcAft>
                <a:spcPts val="0"/>
              </a:spcAft>
              <a:buClr>
                <a:schemeClr val="dk1"/>
              </a:buClr>
              <a:buFont typeface="Calibri"/>
              <a:buNone/>
            </a:pPr>
            <a:r>
              <a:t/>
            </a:r>
            <a:endParaRPr/>
          </a:p>
          <a:p>
            <a:pPr indent="0" lvl="4" marL="1828800" marR="0" rtl="0" algn="l">
              <a:lnSpc>
                <a:spcPct val="100000"/>
              </a:lnSpc>
              <a:spcBef>
                <a:spcPts val="0"/>
              </a:spcBef>
              <a:spcAft>
                <a:spcPts val="0"/>
              </a:spcAft>
              <a:buClr>
                <a:schemeClr val="dk1"/>
              </a:buClr>
              <a:buFont typeface="Calibri"/>
              <a:buNone/>
            </a:pPr>
            <a:r>
              <a:t/>
            </a:r>
            <a:endParaRPr/>
          </a:p>
          <a:p>
            <a:pPr indent="0" lvl="5" marL="2286000" marR="0" rtl="0" algn="l">
              <a:lnSpc>
                <a:spcPct val="100000"/>
              </a:lnSpc>
              <a:spcBef>
                <a:spcPts val="0"/>
              </a:spcBef>
              <a:spcAft>
                <a:spcPts val="0"/>
              </a:spcAft>
              <a:buClr>
                <a:schemeClr val="dk1"/>
              </a:buClr>
              <a:buFont typeface="Calibri"/>
              <a:buNone/>
            </a:pPr>
            <a:r>
              <a:t/>
            </a:r>
            <a:endParaRPr/>
          </a:p>
          <a:p>
            <a:pPr indent="0" lvl="6" marL="2743200" marR="0" rtl="0" algn="l">
              <a:lnSpc>
                <a:spcPct val="100000"/>
              </a:lnSpc>
              <a:spcBef>
                <a:spcPts val="0"/>
              </a:spcBef>
              <a:spcAft>
                <a:spcPts val="0"/>
              </a:spcAft>
              <a:buClr>
                <a:schemeClr val="dk1"/>
              </a:buClr>
              <a:buFont typeface="Calibri"/>
              <a:buNone/>
            </a:pPr>
            <a:r>
              <a:t/>
            </a:r>
            <a:endParaRPr/>
          </a:p>
          <a:p>
            <a:pPr indent="0" lvl="7" marL="3200400" marR="0" rtl="0" algn="l">
              <a:lnSpc>
                <a:spcPct val="100000"/>
              </a:lnSpc>
              <a:spcBef>
                <a:spcPts val="0"/>
              </a:spcBef>
              <a:spcAft>
                <a:spcPts val="0"/>
              </a:spcAft>
              <a:buClr>
                <a:schemeClr val="dk1"/>
              </a:buClr>
              <a:buFont typeface="Calibri"/>
              <a:buNone/>
            </a:pPr>
            <a:r>
              <a:t/>
            </a:r>
            <a:endParaRPr/>
          </a:p>
          <a:p>
            <a:pPr indent="0" lvl="8" marL="3657600" marR="0" rtl="0" algn="l">
              <a:lnSpc>
                <a:spcPct val="100000"/>
              </a:lnSpc>
              <a:spcBef>
                <a:spcPts val="0"/>
              </a:spcBef>
              <a:spcAft>
                <a:spcPts val="0"/>
              </a:spcAft>
              <a:buClr>
                <a:schemeClr val="dk1"/>
              </a:buClr>
              <a:buFont typeface="Calibri"/>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body 2">
    <p:spTree>
      <p:nvGrpSpPr>
        <p:cNvPr id="419" name="Shape 419"/>
        <p:cNvGrpSpPr/>
        <p:nvPr/>
      </p:nvGrpSpPr>
      <p:grpSpPr>
        <a:xfrm>
          <a:off x="0" y="0"/>
          <a:ext cx="0" cy="0"/>
          <a:chOff x="0" y="0"/>
          <a:chExt cx="0" cy="0"/>
        </a:xfrm>
      </p:grpSpPr>
      <p:sp>
        <p:nvSpPr>
          <p:cNvPr id="420" name="Shape 420"/>
          <p:cNvSpPr/>
          <p:nvPr/>
        </p:nvSpPr>
        <p:spPr>
          <a:xfrm>
            <a:off x="372035" y="1163170"/>
            <a:ext cx="8400000" cy="3877800"/>
          </a:xfrm>
          <a:prstGeom prst="roundRect">
            <a:avLst>
              <a:gd fmla="val 2970" name="adj"/>
            </a:avLst>
          </a:prstGeom>
          <a:solidFill>
            <a:srgbClr val="FFFFFF"/>
          </a:solidFill>
          <a:ln>
            <a:noFill/>
          </a:ln>
        </p:spPr>
        <p:txBody>
          <a:bodyPr anchorCtr="0" anchor="ctr" bIns="45700" lIns="91425" rIns="91425" tIns="45700">
            <a:noAutofit/>
          </a:bodyPr>
          <a:lstStyle/>
          <a:p>
            <a:pPr lvl="0">
              <a:spcBef>
                <a:spcPts val="0"/>
              </a:spcBef>
              <a:buNone/>
            </a:pPr>
            <a:r>
              <a:t/>
            </a:r>
            <a:endParaRPr/>
          </a:p>
        </p:txBody>
      </p:sp>
      <p:sp>
        <p:nvSpPr>
          <p:cNvPr id="421" name="Shape 421"/>
          <p:cNvSpPr/>
          <p:nvPr/>
        </p:nvSpPr>
        <p:spPr>
          <a:xfrm flipH="1" rot="10800000">
            <a:off x="372035" y="59"/>
            <a:ext cx="8400000" cy="1049700"/>
          </a:xfrm>
          <a:prstGeom prst="round2SameRect">
            <a:avLst>
              <a:gd fmla="val 10590" name="adj1"/>
              <a:gd fmla="val 0" name="adj2"/>
            </a:avLst>
          </a:prstGeom>
          <a:solidFill>
            <a:srgbClr val="FFFFFF"/>
          </a:solidFill>
          <a:ln>
            <a:noFill/>
          </a:ln>
        </p:spPr>
        <p:txBody>
          <a:bodyPr anchorCtr="0" anchor="ctr" bIns="45700" lIns="91425" rIns="91425" tIns="45700">
            <a:noAutofit/>
          </a:bodyPr>
          <a:lstStyle/>
          <a:p>
            <a:pPr lvl="0">
              <a:spcBef>
                <a:spcPts val="0"/>
              </a:spcBef>
              <a:buNone/>
            </a:pPr>
            <a:r>
              <a:t/>
            </a:r>
            <a:endParaRPr/>
          </a:p>
        </p:txBody>
      </p:sp>
      <p:sp>
        <p:nvSpPr>
          <p:cNvPr id="422" name="Shape 422"/>
          <p:cNvSpPr txBox="1"/>
          <p:nvPr>
            <p:ph type="title"/>
          </p:nvPr>
        </p:nvSpPr>
        <p:spPr>
          <a:xfrm>
            <a:off x="457200" y="139527"/>
            <a:ext cx="8229600" cy="857400"/>
          </a:xfrm>
          <a:prstGeom prst="rect">
            <a:avLst/>
          </a:prstGeom>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23" name="Shape 423"/>
          <p:cNvSpPr txBox="1"/>
          <p:nvPr>
            <p:ph idx="1" type="body"/>
          </p:nvPr>
        </p:nvSpPr>
        <p:spPr>
          <a:xfrm>
            <a:off x="457200" y="1200150"/>
            <a:ext cx="8229600" cy="37257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5.xml"/><Relationship Id="rId10" Type="http://schemas.openxmlformats.org/officeDocument/2006/relationships/slideLayout" Target="../slideLayouts/slideLayout14.xml"/><Relationship Id="rId13" Type="http://schemas.openxmlformats.org/officeDocument/2006/relationships/slideLayout" Target="../slideLayouts/slideLayout17.xml"/><Relationship Id="rId12" Type="http://schemas.openxmlformats.org/officeDocument/2006/relationships/slideLayout" Target="../slideLayouts/slideLayout16.xml"/><Relationship Id="rId1" Type="http://schemas.openxmlformats.org/officeDocument/2006/relationships/image" Target="../media/image04.png"/><Relationship Id="rId2" Type="http://schemas.openxmlformats.org/officeDocument/2006/relationships/image" Target="../media/image03.png"/><Relationship Id="rId3" Type="http://schemas.openxmlformats.org/officeDocument/2006/relationships/image" Target="../media/image02.png"/><Relationship Id="rId4" Type="http://schemas.openxmlformats.org/officeDocument/2006/relationships/image" Target="../media/image09.png"/><Relationship Id="rId9" Type="http://schemas.openxmlformats.org/officeDocument/2006/relationships/slideLayout" Target="../slideLayouts/slideLayout13.xml"/><Relationship Id="rId15" Type="http://schemas.openxmlformats.org/officeDocument/2006/relationships/slideLayout" Target="../slideLayouts/slideLayout19.xml"/><Relationship Id="rId14" Type="http://schemas.openxmlformats.org/officeDocument/2006/relationships/slideLayout" Target="../slideLayouts/slideLayout18.xml"/><Relationship Id="rId17" Type="http://schemas.openxmlformats.org/officeDocument/2006/relationships/slideLayout" Target="../slideLayouts/slideLayout21.xml"/><Relationship Id="rId16" Type="http://schemas.openxmlformats.org/officeDocument/2006/relationships/slideLayout" Target="../slideLayouts/slideLayout20.xml"/><Relationship Id="rId5" Type="http://schemas.openxmlformats.org/officeDocument/2006/relationships/image" Target="../media/image00.png"/><Relationship Id="rId19" Type="http://schemas.openxmlformats.org/officeDocument/2006/relationships/theme" Target="../theme/theme1.xml"/><Relationship Id="rId6" Type="http://schemas.openxmlformats.org/officeDocument/2006/relationships/image" Target="../media/image08.jpg"/><Relationship Id="rId18" Type="http://schemas.openxmlformats.org/officeDocument/2006/relationships/slideLayout" Target="../slideLayouts/slideLayout22.xml"/><Relationship Id="rId7" Type="http://schemas.openxmlformats.org/officeDocument/2006/relationships/image" Target="../media/image01.png"/><Relationship Id="rId8"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1.xml"/><Relationship Id="rId10" Type="http://schemas.openxmlformats.org/officeDocument/2006/relationships/slideLayout" Target="../slideLayouts/slideLayout30.xml"/><Relationship Id="rId13" Type="http://schemas.openxmlformats.org/officeDocument/2006/relationships/slideLayout" Target="../slideLayouts/slideLayout33.xml"/><Relationship Id="rId12" Type="http://schemas.openxmlformats.org/officeDocument/2006/relationships/slideLayout" Target="../slideLayouts/slideLayout32.xml"/><Relationship Id="rId1" Type="http://schemas.openxmlformats.org/officeDocument/2006/relationships/image" Target="../media/image05.png"/><Relationship Id="rId2" Type="http://schemas.openxmlformats.org/officeDocument/2006/relationships/image" Target="../media/image06.jpg"/><Relationship Id="rId3" Type="http://schemas.openxmlformats.org/officeDocument/2006/relationships/slideLayout" Target="../slideLayouts/slideLayout2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6.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2.xml"/><Relationship Id="rId10" Type="http://schemas.openxmlformats.org/officeDocument/2006/relationships/slideLayout" Target="../slideLayouts/slideLayout41.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 Type="http://schemas.openxmlformats.org/officeDocument/2006/relationships/image" Target="../media/image12.png"/><Relationship Id="rId2" Type="http://schemas.openxmlformats.org/officeDocument/2006/relationships/image" Target="../media/image07.jpg"/><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3.xml"/><Relationship Id="rId10" Type="http://schemas.openxmlformats.org/officeDocument/2006/relationships/slideLayout" Target="../slideLayouts/slideLayout52.xml"/><Relationship Id="rId13" Type="http://schemas.openxmlformats.org/officeDocument/2006/relationships/slideLayout" Target="../slideLayouts/slideLayout55.xml"/><Relationship Id="rId12" Type="http://schemas.openxmlformats.org/officeDocument/2006/relationships/slideLayout" Target="../slideLayouts/slideLayout54.xml"/><Relationship Id="rId1" Type="http://schemas.openxmlformats.org/officeDocument/2006/relationships/image" Target="../media/image10.jpg"/><Relationship Id="rId2" Type="http://schemas.openxmlformats.org/officeDocument/2006/relationships/image" Target="../media/image11.jpg"/><Relationship Id="rId3" Type="http://schemas.openxmlformats.org/officeDocument/2006/relationships/slideLayout" Target="../slideLayouts/slideLayout45.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3.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0" Type="http://schemas.openxmlformats.org/officeDocument/2006/relationships/slideLayout" Target="../slideLayouts/slideLayout65.xml"/><Relationship Id="rId13" Type="http://schemas.openxmlformats.org/officeDocument/2006/relationships/slideLayout" Target="../slideLayouts/slideLayout68.xml"/><Relationship Id="rId12" Type="http://schemas.openxmlformats.org/officeDocument/2006/relationships/slideLayout" Target="../slideLayouts/slideLayout67.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5" Type="http://schemas.openxmlformats.org/officeDocument/2006/relationships/slideLayout" Target="../slideLayouts/slideLayout70.xml"/><Relationship Id="rId14" Type="http://schemas.openxmlformats.org/officeDocument/2006/relationships/slideLayout" Target="../slideLayouts/slideLayout69.xml"/><Relationship Id="rId16" Type="http://schemas.openxmlformats.org/officeDocument/2006/relationships/theme" Target="../theme/theme7.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50" name="Shape 50"/>
        <p:cNvGrpSpPr/>
        <p:nvPr/>
      </p:nvGrpSpPr>
      <p:grpSpPr>
        <a:xfrm>
          <a:off x="0" y="0"/>
          <a:ext cx="0" cy="0"/>
          <a:chOff x="0" y="0"/>
          <a:chExt cx="0" cy="0"/>
        </a:xfrm>
      </p:grpSpPr>
      <p:sp>
        <p:nvSpPr>
          <p:cNvPr id="51" name="Shape 51"/>
          <p:cNvSpPr/>
          <p:nvPr/>
        </p:nvSpPr>
        <p:spPr>
          <a:xfrm>
            <a:off x="2921000" y="190156"/>
            <a:ext cx="3297900" cy="864000"/>
          </a:xfrm>
          <a:prstGeom prst="rect">
            <a:avLst/>
          </a:prstGeom>
          <a:blipFill rotWithShape="1">
            <a:blip r:embed="rId2">
              <a:alphaModFix/>
            </a:blip>
            <a:stretch>
              <a:fillRect b="0" l="0" r="0" t="0"/>
            </a:stretch>
          </a:blipFill>
          <a:ln>
            <a:noFill/>
          </a:ln>
        </p:spPr>
        <p:txBody>
          <a:bodyPr anchorCtr="0" anchor="ctr" bIns="91425" lIns="91425" rIns="91425" tIns="91425">
            <a:noAutofit/>
          </a:bodyPr>
          <a:lstStyle/>
          <a:p>
            <a:pPr lvl="0">
              <a:spcBef>
                <a:spcPts val="0"/>
              </a:spcBef>
              <a:buNone/>
            </a:pPr>
            <a:r>
              <a:t/>
            </a:r>
            <a:endParaRPr/>
          </a:p>
        </p:txBody>
      </p:sp>
      <p:pic>
        <p:nvPicPr>
          <p:cNvPr id="52" name="Shape 52"/>
          <p:cNvPicPr preferRelativeResize="0"/>
          <p:nvPr/>
        </p:nvPicPr>
        <p:blipFill>
          <a:blip r:embed="rId3">
            <a:alphaModFix/>
          </a:blip>
          <a:stretch>
            <a:fillRect/>
          </a:stretch>
        </p:blipFill>
        <p:spPr>
          <a:xfrm>
            <a:off x="7822219" y="4569843"/>
            <a:ext cx="550368" cy="445350"/>
          </a:xfrm>
          <a:prstGeom prst="rect">
            <a:avLst/>
          </a:prstGeom>
          <a:noFill/>
          <a:ln>
            <a:noFill/>
          </a:ln>
        </p:spPr>
      </p:pic>
      <p:pic>
        <p:nvPicPr>
          <p:cNvPr id="53" name="Shape 53"/>
          <p:cNvPicPr preferRelativeResize="0"/>
          <p:nvPr/>
        </p:nvPicPr>
        <p:blipFill>
          <a:blip r:embed="rId4">
            <a:alphaModFix/>
          </a:blip>
          <a:stretch>
            <a:fillRect/>
          </a:stretch>
        </p:blipFill>
        <p:spPr>
          <a:xfrm>
            <a:off x="5927475" y="4615368"/>
            <a:ext cx="957581" cy="354300"/>
          </a:xfrm>
          <a:prstGeom prst="rect">
            <a:avLst/>
          </a:prstGeom>
          <a:noFill/>
          <a:ln>
            <a:noFill/>
          </a:ln>
        </p:spPr>
      </p:pic>
      <p:pic>
        <p:nvPicPr>
          <p:cNvPr id="54" name="Shape 54"/>
          <p:cNvPicPr preferRelativeResize="0"/>
          <p:nvPr/>
        </p:nvPicPr>
        <p:blipFill>
          <a:blip r:embed="rId5">
            <a:alphaModFix/>
          </a:blip>
          <a:stretch>
            <a:fillRect/>
          </a:stretch>
        </p:blipFill>
        <p:spPr>
          <a:xfrm>
            <a:off x="3847112" y="4615368"/>
            <a:ext cx="1192809" cy="354299"/>
          </a:xfrm>
          <a:prstGeom prst="rect">
            <a:avLst/>
          </a:prstGeom>
          <a:noFill/>
          <a:ln>
            <a:noFill/>
          </a:ln>
        </p:spPr>
      </p:pic>
      <p:pic>
        <p:nvPicPr>
          <p:cNvPr id="55" name="Shape 55"/>
          <p:cNvPicPr preferRelativeResize="0"/>
          <p:nvPr/>
        </p:nvPicPr>
        <p:blipFill>
          <a:blip r:embed="rId6">
            <a:alphaModFix/>
          </a:blip>
          <a:stretch>
            <a:fillRect/>
          </a:stretch>
        </p:blipFill>
        <p:spPr>
          <a:xfrm>
            <a:off x="440675" y="4581699"/>
            <a:ext cx="957580" cy="421644"/>
          </a:xfrm>
          <a:prstGeom prst="rect">
            <a:avLst/>
          </a:prstGeom>
          <a:noFill/>
          <a:ln>
            <a:noFill/>
          </a:ln>
        </p:spPr>
      </p:pic>
      <p:sp>
        <p:nvSpPr>
          <p:cNvPr id="56" name="Shape 56"/>
          <p:cNvSpPr/>
          <p:nvPr/>
        </p:nvSpPr>
        <p:spPr>
          <a:xfrm>
            <a:off x="1947225" y="4480987"/>
            <a:ext cx="1590300" cy="53415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pic>
        <p:nvPicPr>
          <p:cNvPr id="57" name="Shape 57"/>
          <p:cNvPicPr preferRelativeResize="0"/>
          <p:nvPr/>
        </p:nvPicPr>
        <p:blipFill>
          <a:blip r:embed="rId7">
            <a:alphaModFix/>
          </a:blip>
          <a:stretch>
            <a:fillRect/>
          </a:stretch>
        </p:blipFill>
        <p:spPr>
          <a:xfrm>
            <a:off x="2415369" y="4614912"/>
            <a:ext cx="550368" cy="35520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18" name="Shape 118"/>
        <p:cNvGrpSpPr/>
        <p:nvPr/>
      </p:nvGrpSpPr>
      <p:grpSpPr>
        <a:xfrm>
          <a:off x="0" y="0"/>
          <a:ext cx="0" cy="0"/>
          <a:chOff x="0" y="0"/>
          <a:chExt cx="0" cy="0"/>
        </a:xfrm>
      </p:grpSpPr>
      <p:sp>
        <p:nvSpPr>
          <p:cNvPr id="119" name="Shape 119"/>
          <p:cNvSpPr txBox="1"/>
          <p:nvPr>
            <p:ph type="title"/>
          </p:nvPr>
        </p:nvSpPr>
        <p:spPr>
          <a:xfrm>
            <a:off x="735012" y="472677"/>
            <a:ext cx="7940674" cy="85725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lt1"/>
              </a:buClr>
              <a:buFont typeface="Calibri"/>
              <a:buNone/>
              <a:defRPr/>
            </a:lvl1pPr>
            <a:lvl2pPr indent="0" lvl="1" marL="0" marR="0" rtl="0" algn="l">
              <a:lnSpc>
                <a:spcPct val="100000"/>
              </a:lnSpc>
              <a:spcBef>
                <a:spcPts val="0"/>
              </a:spcBef>
              <a:spcAft>
                <a:spcPts val="0"/>
              </a:spcAft>
              <a:buClr>
                <a:schemeClr val="lt1"/>
              </a:buClr>
              <a:buFont typeface="Calibri"/>
              <a:buNone/>
              <a:defRPr/>
            </a:lvl2pPr>
            <a:lvl3pPr indent="0" lvl="2" marL="0" marR="0" rtl="0" algn="l">
              <a:spcBef>
                <a:spcPts val="0"/>
              </a:spcBef>
              <a:spcAft>
                <a:spcPts val="0"/>
              </a:spcAft>
              <a:defRPr/>
            </a:lvl3pPr>
            <a:lvl4pPr indent="0" lvl="3" marL="0" marR="0" rtl="0" algn="l">
              <a:spcBef>
                <a:spcPts val="0"/>
              </a:spcBef>
              <a:spcAft>
                <a:spcPts val="0"/>
              </a:spcAft>
              <a:defRPr/>
            </a:lvl4pPr>
            <a:lvl5pPr indent="0" lvl="4" marL="0" marR="0" rtl="0" algn="l">
              <a:spcBef>
                <a:spcPts val="0"/>
              </a:spcBef>
              <a:spcAft>
                <a:spcPts val="0"/>
              </a:spcAft>
              <a:defRPr/>
            </a:lvl5pPr>
            <a:lvl6pPr indent="0" lvl="5" marL="457200" marR="0" rtl="0" algn="l">
              <a:spcBef>
                <a:spcPts val="0"/>
              </a:spcBef>
              <a:spcAft>
                <a:spcPts val="0"/>
              </a:spcAft>
              <a:defRPr/>
            </a:lvl6pPr>
            <a:lvl7pPr indent="0" lvl="6" marL="914400" marR="0" rtl="0" algn="l">
              <a:spcBef>
                <a:spcPts val="0"/>
              </a:spcBef>
              <a:spcAft>
                <a:spcPts val="0"/>
              </a:spcAft>
              <a:defRPr/>
            </a:lvl7pPr>
            <a:lvl8pPr indent="0" lvl="7" marL="1371600" marR="0" rtl="0" algn="l">
              <a:spcBef>
                <a:spcPts val="0"/>
              </a:spcBef>
              <a:spcAft>
                <a:spcPts val="0"/>
              </a:spcAft>
              <a:defRPr/>
            </a:lvl8pPr>
            <a:lvl9pPr indent="0" lvl="8" marL="1828800" marR="0" rtl="0" algn="l">
              <a:spcBef>
                <a:spcPts val="0"/>
              </a:spcBef>
              <a:spcAft>
                <a:spcPts val="0"/>
              </a:spcAft>
              <a:defRPr/>
            </a:lvl9pPr>
          </a:lstStyle>
          <a:p/>
        </p:txBody>
      </p:sp>
      <p:sp>
        <p:nvSpPr>
          <p:cNvPr id="120" name="Shape 120"/>
          <p:cNvSpPr txBox="1"/>
          <p:nvPr>
            <p:ph idx="1" type="body"/>
          </p:nvPr>
        </p:nvSpPr>
        <p:spPr>
          <a:xfrm>
            <a:off x="735012" y="1491853"/>
            <a:ext cx="7940674" cy="3024186"/>
          </a:xfrm>
          <a:prstGeom prst="rect">
            <a:avLst/>
          </a:prstGeom>
          <a:noFill/>
          <a:ln>
            <a:noFill/>
          </a:ln>
        </p:spPr>
        <p:txBody>
          <a:bodyPr anchorCtr="0" anchor="t" bIns="91425" lIns="91425" rIns="91425" tIns="91425"/>
          <a:lstStyle>
            <a:lvl1pPr indent="114300" lvl="0" marL="342900" marR="0" rtl="0" algn="l">
              <a:lnSpc>
                <a:spcPct val="100000"/>
              </a:lnSpc>
              <a:spcBef>
                <a:spcPts val="560"/>
              </a:spcBef>
              <a:spcAft>
                <a:spcPts val="0"/>
              </a:spcAft>
              <a:buClr>
                <a:schemeClr val="dk1"/>
              </a:buClr>
              <a:buFont typeface="Calibri"/>
              <a:buChar char="•"/>
              <a:defRPr/>
            </a:lvl1pPr>
            <a:lvl2pPr indent="133350" lvl="1" marL="742950" marR="0" rtl="0" algn="l">
              <a:lnSpc>
                <a:spcPct val="100000"/>
              </a:lnSpc>
              <a:spcBef>
                <a:spcPts val="520"/>
              </a:spcBef>
              <a:spcAft>
                <a:spcPts val="0"/>
              </a:spcAft>
              <a:buClr>
                <a:schemeClr val="dk1"/>
              </a:buClr>
              <a:buFont typeface="Calibri"/>
              <a:buChar char="•"/>
              <a:defRPr/>
            </a:lvl2pPr>
            <a:lvl3pPr indent="165100" lvl="2" marL="1143000" marR="0" rtl="0" algn="l">
              <a:lnSpc>
                <a:spcPct val="100000"/>
              </a:lnSpc>
              <a:spcBef>
                <a:spcPts val="480"/>
              </a:spcBef>
              <a:spcAft>
                <a:spcPts val="0"/>
              </a:spcAft>
              <a:buClr>
                <a:schemeClr val="dk1"/>
              </a:buClr>
              <a:buFont typeface="Calibri"/>
              <a:buChar char="•"/>
              <a:defRPr/>
            </a:lvl3pPr>
            <a:lvl4pPr indent="101600" lvl="3" marL="1600200" marR="0" rtl="0" algn="l">
              <a:lnSpc>
                <a:spcPct val="100000"/>
              </a:lnSpc>
              <a:spcBef>
                <a:spcPts val="400"/>
              </a:spcBef>
              <a:spcAft>
                <a:spcPts val="0"/>
              </a:spcAft>
              <a:buClr>
                <a:schemeClr val="dk1"/>
              </a:buClr>
              <a:buFont typeface="Calibri"/>
              <a:buChar char="•"/>
              <a:defRPr/>
            </a:lvl4pPr>
            <a:lvl5pPr indent="101600" lvl="4" marL="2057400" marR="0" rtl="0" algn="l">
              <a:lnSpc>
                <a:spcPct val="100000"/>
              </a:lnSpc>
              <a:spcBef>
                <a:spcPts val="400"/>
              </a:spcBef>
              <a:spcAft>
                <a:spcPts val="0"/>
              </a:spcAft>
              <a:buClr>
                <a:schemeClr val="dk1"/>
              </a:buClr>
              <a:buFont typeface="Calibri"/>
              <a:buChar char="•"/>
              <a:defRPr/>
            </a:lvl5pPr>
            <a:lvl6pPr indent="101600" lvl="5" marL="2514600" marR="0" rtl="0" algn="l">
              <a:lnSpc>
                <a:spcPct val="100000"/>
              </a:lnSpc>
              <a:spcBef>
                <a:spcPts val="400"/>
              </a:spcBef>
              <a:spcAft>
                <a:spcPts val="0"/>
              </a:spcAft>
              <a:buClr>
                <a:schemeClr val="dk1"/>
              </a:buClr>
              <a:buFont typeface="Calibri"/>
              <a:buChar char="•"/>
              <a:defRPr/>
            </a:lvl6pPr>
            <a:lvl7pPr indent="101600" lvl="6" marL="2971800" marR="0" rtl="0" algn="l">
              <a:lnSpc>
                <a:spcPct val="100000"/>
              </a:lnSpc>
              <a:spcBef>
                <a:spcPts val="400"/>
              </a:spcBef>
              <a:spcAft>
                <a:spcPts val="0"/>
              </a:spcAft>
              <a:buClr>
                <a:schemeClr val="dk1"/>
              </a:buClr>
              <a:buFont typeface="Calibri"/>
              <a:buChar char="•"/>
              <a:defRPr/>
            </a:lvl7pPr>
            <a:lvl8pPr indent="101600" lvl="7" marL="3429000" marR="0" rtl="0" algn="l">
              <a:lnSpc>
                <a:spcPct val="100000"/>
              </a:lnSpc>
              <a:spcBef>
                <a:spcPts val="400"/>
              </a:spcBef>
              <a:spcAft>
                <a:spcPts val="0"/>
              </a:spcAft>
              <a:buClr>
                <a:schemeClr val="dk1"/>
              </a:buClr>
              <a:buFont typeface="Calibri"/>
              <a:buChar char="•"/>
              <a:defRPr/>
            </a:lvl8pPr>
            <a:lvl9pPr indent="101600" lvl="8" marL="3886200" marR="0" rtl="0" algn="l">
              <a:lnSpc>
                <a:spcPct val="100000"/>
              </a:lnSpc>
              <a:spcBef>
                <a:spcPts val="400"/>
              </a:spcBef>
              <a:spcAft>
                <a:spcPts val="0"/>
              </a:spcAft>
              <a:buClr>
                <a:schemeClr val="dk1"/>
              </a:buClr>
              <a:buFont typeface="Calibri"/>
              <a:buChar char="•"/>
              <a:defRPr/>
            </a:lvl9pPr>
          </a:lstStyle>
          <a:p/>
        </p:txBody>
      </p:sp>
      <p:sp>
        <p:nvSpPr>
          <p:cNvPr id="121" name="Shape 121"/>
          <p:cNvSpPr/>
          <p:nvPr/>
        </p:nvSpPr>
        <p:spPr>
          <a:xfrm>
            <a:off x="539750" y="4506515"/>
            <a:ext cx="2303461" cy="603646"/>
          </a:xfrm>
          <a:prstGeom prst="rect">
            <a:avLst/>
          </a:prstGeom>
          <a:blipFill rotWithShape="1">
            <a:blip r:embed="rId2">
              <a:alphaModFix/>
            </a:blip>
            <a:stretch>
              <a:fillRect b="0" l="0" r="0" t="0"/>
            </a:stretch>
          </a:blipFill>
          <a:ln>
            <a:noFill/>
          </a:ln>
        </p:spPr>
        <p:txBody>
          <a:bodyPr anchorCtr="0" anchor="ctr" bIns="91425" lIns="91425" rIns="91425" tIns="91425">
            <a:noAutofit/>
          </a:bodyPr>
          <a:lstStyle/>
          <a:p>
            <a:pPr lvl="0">
              <a:spcBef>
                <a:spcPts val="0"/>
              </a:spcBef>
              <a:buNone/>
            </a:pPr>
            <a:r>
              <a:t/>
            </a:r>
            <a:endParaRPr/>
          </a:p>
        </p:txBody>
      </p:sp>
      <p:sp>
        <p:nvSpPr>
          <p:cNvPr id="122" name="Shape 122"/>
          <p:cNvSpPr txBox="1"/>
          <p:nvPr/>
        </p:nvSpPr>
        <p:spPr>
          <a:xfrm>
            <a:off x="6877050" y="4706540"/>
            <a:ext cx="1728787" cy="159543"/>
          </a:xfrm>
          <a:prstGeom prst="rect">
            <a:avLst/>
          </a:prstGeom>
          <a:noFill/>
          <a:ln>
            <a:noFill/>
          </a:ln>
        </p:spPr>
        <p:txBody>
          <a:bodyPr anchorCtr="0" anchor="t" bIns="0" lIns="0" rIns="0" tIns="0">
            <a:noAutofit/>
          </a:bodyPr>
          <a:lstStyle/>
          <a:p>
            <a:pPr indent="0" lvl="0" marL="0" marR="0" rtl="0" algn="r">
              <a:lnSpc>
                <a:spcPct val="100000"/>
              </a:lnSpc>
              <a:spcBef>
                <a:spcPts val="0"/>
              </a:spcBef>
              <a:spcAft>
                <a:spcPts val="0"/>
              </a:spcAft>
              <a:buClr>
                <a:srgbClr val="669AD2"/>
              </a:buClr>
              <a:buSzPct val="25000"/>
              <a:buFont typeface="Calibri"/>
              <a:buNone/>
            </a:pPr>
            <a:r>
              <a:rPr b="1" i="0" lang="en" sz="1400" u="none" cap="none" strike="noStrike">
                <a:solidFill>
                  <a:srgbClr val="669AD2"/>
                </a:solidFill>
                <a:latin typeface="Calibri"/>
                <a:ea typeface="Calibri"/>
                <a:cs typeface="Calibri"/>
                <a:sym typeface="Calibri"/>
              </a:rPr>
              <a:t>www.tetoitupu.org</a:t>
            </a:r>
          </a:p>
        </p:txBody>
      </p:sp>
    </p:spTree>
  </p:cSld>
  <p:clrMap accent1="accent1" accent2="accent2" accent3="accent3" accent4="accent4" accent5="accent5" accent6="accent6" bg1="lt1" bg2="dk2" tx1="dk1" tx2="lt2" folHlink="folHlink" hlink="hlink"/>
  <p:sldLayoutIdLst>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91" name="Shape 191"/>
        <p:cNvGrpSpPr/>
        <p:nvPr/>
      </p:nvGrpSpPr>
      <p:grpSpPr>
        <a:xfrm>
          <a:off x="0" y="0"/>
          <a:ext cx="0" cy="0"/>
          <a:chOff x="0" y="0"/>
          <a:chExt cx="0" cy="0"/>
        </a:xfrm>
      </p:grpSpPr>
      <p:sp>
        <p:nvSpPr>
          <p:cNvPr id="192" name="Shape 192"/>
          <p:cNvSpPr txBox="1"/>
          <p:nvPr>
            <p:ph type="title"/>
          </p:nvPr>
        </p:nvSpPr>
        <p:spPr>
          <a:xfrm>
            <a:off x="733425" y="471487"/>
            <a:ext cx="7870825" cy="85725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a:lvl1pPr>
            <a:lvl2pPr indent="0" lvl="1" marL="0" marR="0" rtl="0" algn="l">
              <a:lnSpc>
                <a:spcPct val="100000"/>
              </a:lnSpc>
              <a:spcBef>
                <a:spcPts val="0"/>
              </a:spcBef>
              <a:spcAft>
                <a:spcPts val="0"/>
              </a:spcAft>
              <a:buClr>
                <a:schemeClr val="dk1"/>
              </a:buClr>
              <a:buFont typeface="Calibri"/>
              <a:buNone/>
              <a:defRPr/>
            </a:lvl2pPr>
            <a:lvl3pPr indent="0" lvl="2" marL="0" marR="0" rtl="0" algn="l">
              <a:spcBef>
                <a:spcPts val="0"/>
              </a:spcBef>
              <a:spcAft>
                <a:spcPts val="0"/>
              </a:spcAft>
              <a:defRPr/>
            </a:lvl3pPr>
            <a:lvl4pPr indent="0" lvl="3" marL="0" marR="0" rtl="0" algn="l">
              <a:spcBef>
                <a:spcPts val="0"/>
              </a:spcBef>
              <a:spcAft>
                <a:spcPts val="0"/>
              </a:spcAft>
              <a:defRPr/>
            </a:lvl4pPr>
            <a:lvl5pPr indent="0" lvl="4" marL="0" marR="0" rtl="0" algn="l">
              <a:spcBef>
                <a:spcPts val="0"/>
              </a:spcBef>
              <a:spcAft>
                <a:spcPts val="0"/>
              </a:spcAft>
              <a:defRPr/>
            </a:lvl5pPr>
            <a:lvl6pPr indent="0" lvl="5" marL="457200" marR="0" rtl="0" algn="l">
              <a:spcBef>
                <a:spcPts val="0"/>
              </a:spcBef>
              <a:spcAft>
                <a:spcPts val="0"/>
              </a:spcAft>
              <a:defRPr/>
            </a:lvl6pPr>
            <a:lvl7pPr indent="0" lvl="6" marL="914400" marR="0" rtl="0" algn="l">
              <a:spcBef>
                <a:spcPts val="0"/>
              </a:spcBef>
              <a:spcAft>
                <a:spcPts val="0"/>
              </a:spcAft>
              <a:defRPr/>
            </a:lvl7pPr>
            <a:lvl8pPr indent="0" lvl="7" marL="1371600" marR="0" rtl="0" algn="l">
              <a:spcBef>
                <a:spcPts val="0"/>
              </a:spcBef>
              <a:spcAft>
                <a:spcPts val="0"/>
              </a:spcAft>
              <a:defRPr/>
            </a:lvl8pPr>
            <a:lvl9pPr indent="0" lvl="8" marL="1828800" marR="0" rtl="0" algn="l">
              <a:spcBef>
                <a:spcPts val="0"/>
              </a:spcBef>
              <a:spcAft>
                <a:spcPts val="0"/>
              </a:spcAft>
              <a:defRPr/>
            </a:lvl9pPr>
          </a:lstStyle>
          <a:p/>
        </p:txBody>
      </p:sp>
      <p:sp>
        <p:nvSpPr>
          <p:cNvPr id="193" name="Shape 193"/>
          <p:cNvSpPr txBox="1"/>
          <p:nvPr>
            <p:ph idx="1" type="body"/>
          </p:nvPr>
        </p:nvSpPr>
        <p:spPr>
          <a:xfrm>
            <a:off x="733425" y="1357312"/>
            <a:ext cx="7870825" cy="3050381"/>
          </a:xfrm>
          <a:prstGeom prst="rect">
            <a:avLst/>
          </a:prstGeom>
          <a:noFill/>
          <a:ln>
            <a:noFill/>
          </a:ln>
        </p:spPr>
        <p:txBody>
          <a:bodyPr anchorCtr="0" anchor="t" bIns="91425" lIns="91425" rIns="91425" tIns="91425"/>
          <a:lstStyle>
            <a:lvl1pPr indent="114300" lvl="0" marL="342900" marR="0" rtl="0" algn="l">
              <a:lnSpc>
                <a:spcPct val="100000"/>
              </a:lnSpc>
              <a:spcBef>
                <a:spcPts val="560"/>
              </a:spcBef>
              <a:spcAft>
                <a:spcPts val="0"/>
              </a:spcAft>
              <a:buClr>
                <a:schemeClr val="dk1"/>
              </a:buClr>
              <a:buFont typeface="Calibri"/>
              <a:buChar char="•"/>
              <a:defRPr/>
            </a:lvl1pPr>
            <a:lvl2pPr indent="133350" lvl="1" marL="742950" marR="0" rtl="0" algn="l">
              <a:lnSpc>
                <a:spcPct val="100000"/>
              </a:lnSpc>
              <a:spcBef>
                <a:spcPts val="520"/>
              </a:spcBef>
              <a:spcAft>
                <a:spcPts val="0"/>
              </a:spcAft>
              <a:buClr>
                <a:schemeClr val="dk1"/>
              </a:buClr>
              <a:buFont typeface="Calibri"/>
              <a:buChar char="•"/>
              <a:defRPr/>
            </a:lvl2pPr>
            <a:lvl3pPr indent="165100" lvl="2" marL="1143000" marR="0" rtl="0" algn="l">
              <a:lnSpc>
                <a:spcPct val="100000"/>
              </a:lnSpc>
              <a:spcBef>
                <a:spcPts val="480"/>
              </a:spcBef>
              <a:spcAft>
                <a:spcPts val="0"/>
              </a:spcAft>
              <a:buClr>
                <a:schemeClr val="dk1"/>
              </a:buClr>
              <a:buFont typeface="Calibri"/>
              <a:buChar char="•"/>
              <a:defRPr/>
            </a:lvl3pPr>
            <a:lvl4pPr indent="101600" lvl="3" marL="1600200" marR="0" rtl="0" algn="l">
              <a:lnSpc>
                <a:spcPct val="100000"/>
              </a:lnSpc>
              <a:spcBef>
                <a:spcPts val="400"/>
              </a:spcBef>
              <a:spcAft>
                <a:spcPts val="0"/>
              </a:spcAft>
              <a:buClr>
                <a:schemeClr val="dk1"/>
              </a:buClr>
              <a:buFont typeface="Calibri"/>
              <a:buChar char="•"/>
              <a:defRPr/>
            </a:lvl4pPr>
            <a:lvl5pPr indent="101600" lvl="4" marL="2057400" marR="0" rtl="0" algn="l">
              <a:lnSpc>
                <a:spcPct val="100000"/>
              </a:lnSpc>
              <a:spcBef>
                <a:spcPts val="400"/>
              </a:spcBef>
              <a:spcAft>
                <a:spcPts val="0"/>
              </a:spcAft>
              <a:buClr>
                <a:schemeClr val="dk1"/>
              </a:buClr>
              <a:buFont typeface="Calibri"/>
              <a:buChar char="•"/>
              <a:defRPr/>
            </a:lvl5pPr>
            <a:lvl6pPr indent="101600" lvl="5" marL="2514600" marR="0" rtl="0" algn="l">
              <a:lnSpc>
                <a:spcPct val="100000"/>
              </a:lnSpc>
              <a:spcBef>
                <a:spcPts val="400"/>
              </a:spcBef>
              <a:spcAft>
                <a:spcPts val="0"/>
              </a:spcAft>
              <a:buClr>
                <a:schemeClr val="dk1"/>
              </a:buClr>
              <a:buFont typeface="Calibri"/>
              <a:buChar char="•"/>
              <a:defRPr/>
            </a:lvl6pPr>
            <a:lvl7pPr indent="101600" lvl="6" marL="2971800" marR="0" rtl="0" algn="l">
              <a:lnSpc>
                <a:spcPct val="100000"/>
              </a:lnSpc>
              <a:spcBef>
                <a:spcPts val="400"/>
              </a:spcBef>
              <a:spcAft>
                <a:spcPts val="0"/>
              </a:spcAft>
              <a:buClr>
                <a:schemeClr val="dk1"/>
              </a:buClr>
              <a:buFont typeface="Calibri"/>
              <a:buChar char="•"/>
              <a:defRPr/>
            </a:lvl7pPr>
            <a:lvl8pPr indent="101600" lvl="7" marL="3429000" marR="0" rtl="0" algn="l">
              <a:lnSpc>
                <a:spcPct val="100000"/>
              </a:lnSpc>
              <a:spcBef>
                <a:spcPts val="400"/>
              </a:spcBef>
              <a:spcAft>
                <a:spcPts val="0"/>
              </a:spcAft>
              <a:buClr>
                <a:schemeClr val="dk1"/>
              </a:buClr>
              <a:buFont typeface="Calibri"/>
              <a:buChar char="•"/>
              <a:defRPr/>
            </a:lvl8pPr>
            <a:lvl9pPr indent="101600" lvl="8" marL="3886200" marR="0" rtl="0" algn="l">
              <a:lnSpc>
                <a:spcPct val="100000"/>
              </a:lnSpc>
              <a:spcBef>
                <a:spcPts val="400"/>
              </a:spcBef>
              <a:spcAft>
                <a:spcPts val="0"/>
              </a:spcAft>
              <a:buClr>
                <a:schemeClr val="dk1"/>
              </a:buClr>
              <a:buFont typeface="Calibri"/>
              <a:buChar char="•"/>
              <a:defRPr/>
            </a:lvl9pPr>
          </a:lstStyle>
          <a:p/>
        </p:txBody>
      </p:sp>
      <p:sp>
        <p:nvSpPr>
          <p:cNvPr id="194" name="Shape 194"/>
          <p:cNvSpPr txBox="1"/>
          <p:nvPr>
            <p:ph idx="10" type="dt"/>
          </p:nvPr>
        </p:nvSpPr>
        <p:spPr>
          <a:xfrm>
            <a:off x="457200" y="4683918"/>
            <a:ext cx="2133598" cy="357186"/>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195" name="Shape 195"/>
          <p:cNvSpPr txBox="1"/>
          <p:nvPr>
            <p:ph idx="11" type="ftr"/>
          </p:nvPr>
        </p:nvSpPr>
        <p:spPr>
          <a:xfrm>
            <a:off x="3124200" y="4683918"/>
            <a:ext cx="2895600" cy="357186"/>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196" name="Shape 196"/>
          <p:cNvSpPr txBox="1"/>
          <p:nvPr>
            <p:ph idx="12" type="sldNum"/>
          </p:nvPr>
        </p:nvSpPr>
        <p:spPr>
          <a:xfrm>
            <a:off x="6553200" y="4683918"/>
            <a:ext cx="2133598" cy="357186"/>
          </a:xfrm>
          <a:prstGeom prst="rect">
            <a:avLst/>
          </a:prstGeom>
          <a:noFill/>
          <a:ln>
            <a:noFill/>
          </a:ln>
        </p:spPr>
        <p:txBody>
          <a:bodyPr anchorCtr="0" anchor="t" bIns="91425" lIns="91425" rIns="91425" tIns="91425">
            <a:noAutofit/>
          </a:bodyPr>
          <a:lstStyle/>
          <a:p>
            <a:pPr indent="0" lvl="0" marL="0" marR="0" rtl="0" algn="r">
              <a:lnSpc>
                <a:spcPct val="100000"/>
              </a:lnSpc>
              <a:spcBef>
                <a:spcPts val="0"/>
              </a:spcBef>
              <a:spcAft>
                <a:spcPts val="0"/>
              </a:spcAft>
              <a:buClr>
                <a:schemeClr val="dk1"/>
              </a:buClr>
              <a:buFont typeface="Calibri"/>
              <a:buNone/>
            </a:pPr>
            <a:r>
              <a:t/>
            </a:r>
            <a:endParaRPr/>
          </a:p>
          <a:p>
            <a:pPr indent="0" lvl="1" marL="457200" marR="0" rtl="0" algn="l">
              <a:lnSpc>
                <a:spcPct val="100000"/>
              </a:lnSpc>
              <a:spcBef>
                <a:spcPts val="0"/>
              </a:spcBef>
              <a:spcAft>
                <a:spcPts val="0"/>
              </a:spcAft>
              <a:buClr>
                <a:schemeClr val="dk1"/>
              </a:buClr>
              <a:buFont typeface="Calibri"/>
              <a:buNone/>
            </a:pPr>
            <a:r>
              <a:t/>
            </a:r>
            <a:endParaRPr/>
          </a:p>
          <a:p>
            <a:pPr indent="0" lvl="2" marL="914400" marR="0" rtl="0" algn="l">
              <a:lnSpc>
                <a:spcPct val="100000"/>
              </a:lnSpc>
              <a:spcBef>
                <a:spcPts val="0"/>
              </a:spcBef>
              <a:spcAft>
                <a:spcPts val="0"/>
              </a:spcAft>
              <a:buClr>
                <a:schemeClr val="dk1"/>
              </a:buClr>
              <a:buFont typeface="Calibri"/>
              <a:buNone/>
            </a:pPr>
            <a:r>
              <a:t/>
            </a:r>
            <a:endParaRPr/>
          </a:p>
          <a:p>
            <a:pPr indent="0" lvl="3" marL="1371600" marR="0" rtl="0" algn="l">
              <a:lnSpc>
                <a:spcPct val="100000"/>
              </a:lnSpc>
              <a:spcBef>
                <a:spcPts val="0"/>
              </a:spcBef>
              <a:spcAft>
                <a:spcPts val="0"/>
              </a:spcAft>
              <a:buClr>
                <a:schemeClr val="dk1"/>
              </a:buClr>
              <a:buFont typeface="Calibri"/>
              <a:buNone/>
            </a:pPr>
            <a:r>
              <a:t/>
            </a:r>
            <a:endParaRPr/>
          </a:p>
          <a:p>
            <a:pPr indent="0" lvl="4" marL="1828800" marR="0" rtl="0" algn="l">
              <a:lnSpc>
                <a:spcPct val="100000"/>
              </a:lnSpc>
              <a:spcBef>
                <a:spcPts val="0"/>
              </a:spcBef>
              <a:spcAft>
                <a:spcPts val="0"/>
              </a:spcAft>
              <a:buClr>
                <a:schemeClr val="dk1"/>
              </a:buClr>
              <a:buFont typeface="Calibri"/>
              <a:buNone/>
            </a:pPr>
            <a:r>
              <a:t/>
            </a:r>
            <a:endParaRPr/>
          </a:p>
          <a:p>
            <a:pPr indent="0" lvl="5" marL="2286000" marR="0" rtl="0" algn="l">
              <a:lnSpc>
                <a:spcPct val="100000"/>
              </a:lnSpc>
              <a:spcBef>
                <a:spcPts val="0"/>
              </a:spcBef>
              <a:spcAft>
                <a:spcPts val="0"/>
              </a:spcAft>
              <a:buClr>
                <a:schemeClr val="dk1"/>
              </a:buClr>
              <a:buFont typeface="Calibri"/>
              <a:buNone/>
            </a:pPr>
            <a:r>
              <a:t/>
            </a:r>
            <a:endParaRPr/>
          </a:p>
          <a:p>
            <a:pPr indent="0" lvl="6" marL="2743200" marR="0" rtl="0" algn="l">
              <a:lnSpc>
                <a:spcPct val="100000"/>
              </a:lnSpc>
              <a:spcBef>
                <a:spcPts val="0"/>
              </a:spcBef>
              <a:spcAft>
                <a:spcPts val="0"/>
              </a:spcAft>
              <a:buClr>
                <a:schemeClr val="dk1"/>
              </a:buClr>
              <a:buFont typeface="Calibri"/>
              <a:buNone/>
            </a:pPr>
            <a:r>
              <a:t/>
            </a:r>
            <a:endParaRPr/>
          </a:p>
          <a:p>
            <a:pPr indent="0" lvl="7" marL="3200400" marR="0" rtl="0" algn="l">
              <a:lnSpc>
                <a:spcPct val="100000"/>
              </a:lnSpc>
              <a:spcBef>
                <a:spcPts val="0"/>
              </a:spcBef>
              <a:spcAft>
                <a:spcPts val="0"/>
              </a:spcAft>
              <a:buClr>
                <a:schemeClr val="dk1"/>
              </a:buClr>
              <a:buFont typeface="Calibri"/>
              <a:buNone/>
            </a:pPr>
            <a:r>
              <a:t/>
            </a:r>
            <a:endParaRPr/>
          </a:p>
          <a:p>
            <a:pPr indent="0" lvl="8" marL="3657600" marR="0" rtl="0" algn="l">
              <a:lnSpc>
                <a:spcPct val="100000"/>
              </a:lnSpc>
              <a:spcBef>
                <a:spcPts val="0"/>
              </a:spcBef>
              <a:spcAft>
                <a:spcPts val="0"/>
              </a:spcAft>
              <a:buClr>
                <a:schemeClr val="dk1"/>
              </a:buClr>
              <a:buFont typeface="Calibri"/>
              <a:buNone/>
            </a:pPr>
            <a:r>
              <a:t/>
            </a:r>
            <a:endParaRPr/>
          </a:p>
        </p:txBody>
      </p:sp>
      <p:sp>
        <p:nvSpPr>
          <p:cNvPr id="197" name="Shape 197"/>
          <p:cNvSpPr/>
          <p:nvPr/>
        </p:nvSpPr>
        <p:spPr>
          <a:xfrm>
            <a:off x="539750" y="4506515"/>
            <a:ext cx="2303461" cy="603646"/>
          </a:xfrm>
          <a:prstGeom prst="rect">
            <a:avLst/>
          </a:prstGeom>
          <a:blipFill rotWithShape="1">
            <a:blip r:embed="rId2">
              <a:alphaModFix/>
            </a:blip>
            <a:stretch>
              <a:fillRect b="0" l="0" r="0" t="0"/>
            </a:stretch>
          </a:blipFill>
          <a:ln>
            <a:noFill/>
          </a:ln>
        </p:spPr>
        <p:txBody>
          <a:bodyPr anchorCtr="0" anchor="ctr" bIns="91425" lIns="91425" rIns="91425" tIns="91425">
            <a:noAutofit/>
          </a:bodyPr>
          <a:lstStyle/>
          <a:p>
            <a:pPr lvl="0">
              <a:spcBef>
                <a:spcPts val="0"/>
              </a:spcBef>
              <a:buNone/>
            </a:pPr>
            <a:r>
              <a:t/>
            </a:r>
            <a:endParaRPr/>
          </a:p>
        </p:txBody>
      </p:sp>
      <p:sp>
        <p:nvSpPr>
          <p:cNvPr id="198" name="Shape 198"/>
          <p:cNvSpPr txBox="1"/>
          <p:nvPr/>
        </p:nvSpPr>
        <p:spPr>
          <a:xfrm>
            <a:off x="6877050" y="4706540"/>
            <a:ext cx="1728787" cy="159543"/>
          </a:xfrm>
          <a:prstGeom prst="rect">
            <a:avLst/>
          </a:prstGeom>
          <a:noFill/>
          <a:ln>
            <a:noFill/>
          </a:ln>
        </p:spPr>
        <p:txBody>
          <a:bodyPr anchorCtr="0" anchor="t" bIns="0" lIns="0" rIns="0" tIns="0">
            <a:noAutofit/>
          </a:bodyPr>
          <a:lstStyle/>
          <a:p>
            <a:pPr indent="0" lvl="0" marL="0" marR="0" rtl="0" algn="r">
              <a:lnSpc>
                <a:spcPct val="100000"/>
              </a:lnSpc>
              <a:spcBef>
                <a:spcPts val="0"/>
              </a:spcBef>
              <a:spcAft>
                <a:spcPts val="0"/>
              </a:spcAft>
              <a:buClr>
                <a:srgbClr val="669AD2"/>
              </a:buClr>
              <a:buSzPct val="25000"/>
              <a:buFont typeface="Calibri"/>
              <a:buNone/>
            </a:pPr>
            <a:r>
              <a:rPr b="1" i="0" lang="en" sz="1400" u="none" cap="none" strike="noStrike">
                <a:solidFill>
                  <a:srgbClr val="669AD2"/>
                </a:solidFill>
                <a:latin typeface="Calibri"/>
                <a:ea typeface="Calibri"/>
                <a:cs typeface="Calibri"/>
                <a:sym typeface="Calibri"/>
              </a:rPr>
              <a:t>www.tetoitupu.org</a:t>
            </a:r>
          </a:p>
        </p:txBody>
      </p:sp>
    </p:spTree>
  </p:cSld>
  <p:clrMap accent1="accent1" accent2="accent2" accent3="accent3" accent4="accent4" accent5="accent5" accent6="accent6" bg1="lt1" bg2="dk2" tx1="dk1" tx2="lt2" folHlink="folHlink" hlink="hlink"/>
  <p:sldLayoutIdLst>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68" name="Shape 268"/>
        <p:cNvGrpSpPr/>
        <p:nvPr/>
      </p:nvGrpSpPr>
      <p:grpSpPr>
        <a:xfrm>
          <a:off x="0" y="0"/>
          <a:ext cx="0" cy="0"/>
          <a:chOff x="0" y="0"/>
          <a:chExt cx="0" cy="0"/>
        </a:xfrm>
      </p:grpSpPr>
      <p:sp>
        <p:nvSpPr>
          <p:cNvPr id="269" name="Shape 269"/>
          <p:cNvSpPr txBox="1"/>
          <p:nvPr>
            <p:ph type="title"/>
          </p:nvPr>
        </p:nvSpPr>
        <p:spPr>
          <a:xfrm>
            <a:off x="733425" y="471487"/>
            <a:ext cx="7942261" cy="85725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a:lvl1pPr>
            <a:lvl2pPr indent="0" lvl="1" marL="0" marR="0" rtl="0" algn="l">
              <a:lnSpc>
                <a:spcPct val="100000"/>
              </a:lnSpc>
              <a:spcBef>
                <a:spcPts val="0"/>
              </a:spcBef>
              <a:spcAft>
                <a:spcPts val="0"/>
              </a:spcAft>
              <a:buClr>
                <a:schemeClr val="dk1"/>
              </a:buClr>
              <a:buFont typeface="Calibri"/>
              <a:buNone/>
              <a:defRPr/>
            </a:lvl2pPr>
            <a:lvl3pPr indent="0" lvl="2" marL="0" marR="0" rtl="0" algn="l">
              <a:spcBef>
                <a:spcPts val="0"/>
              </a:spcBef>
              <a:spcAft>
                <a:spcPts val="0"/>
              </a:spcAft>
              <a:defRPr/>
            </a:lvl3pPr>
            <a:lvl4pPr indent="0" lvl="3" marL="0" marR="0" rtl="0" algn="l">
              <a:spcBef>
                <a:spcPts val="0"/>
              </a:spcBef>
              <a:spcAft>
                <a:spcPts val="0"/>
              </a:spcAft>
              <a:defRPr/>
            </a:lvl4pPr>
            <a:lvl5pPr indent="0" lvl="4" marL="0" marR="0" rtl="0" algn="l">
              <a:spcBef>
                <a:spcPts val="0"/>
              </a:spcBef>
              <a:spcAft>
                <a:spcPts val="0"/>
              </a:spcAft>
              <a:defRPr/>
            </a:lvl5pPr>
            <a:lvl6pPr indent="0" lvl="5" marL="457200" marR="0" rtl="0" algn="l">
              <a:spcBef>
                <a:spcPts val="0"/>
              </a:spcBef>
              <a:spcAft>
                <a:spcPts val="0"/>
              </a:spcAft>
              <a:defRPr/>
            </a:lvl6pPr>
            <a:lvl7pPr indent="0" lvl="6" marL="914400" marR="0" rtl="0" algn="l">
              <a:spcBef>
                <a:spcPts val="0"/>
              </a:spcBef>
              <a:spcAft>
                <a:spcPts val="0"/>
              </a:spcAft>
              <a:defRPr/>
            </a:lvl7pPr>
            <a:lvl8pPr indent="0" lvl="7" marL="1371600" marR="0" rtl="0" algn="l">
              <a:spcBef>
                <a:spcPts val="0"/>
              </a:spcBef>
              <a:spcAft>
                <a:spcPts val="0"/>
              </a:spcAft>
              <a:defRPr/>
            </a:lvl8pPr>
            <a:lvl9pPr indent="0" lvl="8" marL="1828800" marR="0" rtl="0" algn="l">
              <a:spcBef>
                <a:spcPts val="0"/>
              </a:spcBef>
              <a:spcAft>
                <a:spcPts val="0"/>
              </a:spcAft>
              <a:defRPr/>
            </a:lvl9pPr>
          </a:lstStyle>
          <a:p/>
        </p:txBody>
      </p:sp>
      <p:sp>
        <p:nvSpPr>
          <p:cNvPr id="270" name="Shape 270"/>
          <p:cNvSpPr txBox="1"/>
          <p:nvPr>
            <p:ph idx="1" type="body"/>
          </p:nvPr>
        </p:nvSpPr>
        <p:spPr>
          <a:xfrm>
            <a:off x="733425" y="1357312"/>
            <a:ext cx="8015288" cy="2780109"/>
          </a:xfrm>
          <a:prstGeom prst="rect">
            <a:avLst/>
          </a:prstGeom>
          <a:noFill/>
          <a:ln>
            <a:noFill/>
          </a:ln>
        </p:spPr>
        <p:txBody>
          <a:bodyPr anchorCtr="0" anchor="t" bIns="91425" lIns="91425" rIns="91425" tIns="91425"/>
          <a:lstStyle>
            <a:lvl1pPr indent="114300" lvl="0" marL="342900" marR="0" rtl="0" algn="l">
              <a:lnSpc>
                <a:spcPct val="100000"/>
              </a:lnSpc>
              <a:spcBef>
                <a:spcPts val="560"/>
              </a:spcBef>
              <a:spcAft>
                <a:spcPts val="0"/>
              </a:spcAft>
              <a:buClr>
                <a:schemeClr val="dk1"/>
              </a:buClr>
              <a:buFont typeface="Calibri"/>
              <a:buChar char="•"/>
              <a:defRPr/>
            </a:lvl1pPr>
            <a:lvl2pPr indent="133350" lvl="1" marL="742950" marR="0" rtl="0" algn="l">
              <a:lnSpc>
                <a:spcPct val="100000"/>
              </a:lnSpc>
              <a:spcBef>
                <a:spcPts val="520"/>
              </a:spcBef>
              <a:spcAft>
                <a:spcPts val="0"/>
              </a:spcAft>
              <a:buClr>
                <a:schemeClr val="dk1"/>
              </a:buClr>
              <a:buFont typeface="Calibri"/>
              <a:buChar char="•"/>
              <a:defRPr/>
            </a:lvl2pPr>
            <a:lvl3pPr indent="165100" lvl="2" marL="1143000" marR="0" rtl="0" algn="l">
              <a:lnSpc>
                <a:spcPct val="100000"/>
              </a:lnSpc>
              <a:spcBef>
                <a:spcPts val="480"/>
              </a:spcBef>
              <a:spcAft>
                <a:spcPts val="0"/>
              </a:spcAft>
              <a:buClr>
                <a:schemeClr val="dk1"/>
              </a:buClr>
              <a:buFont typeface="Calibri"/>
              <a:buChar char="•"/>
              <a:defRPr/>
            </a:lvl3pPr>
            <a:lvl4pPr indent="101600" lvl="3" marL="1600200" marR="0" rtl="0" algn="l">
              <a:lnSpc>
                <a:spcPct val="100000"/>
              </a:lnSpc>
              <a:spcBef>
                <a:spcPts val="400"/>
              </a:spcBef>
              <a:spcAft>
                <a:spcPts val="0"/>
              </a:spcAft>
              <a:buClr>
                <a:schemeClr val="dk1"/>
              </a:buClr>
              <a:buFont typeface="Calibri"/>
              <a:buChar char="•"/>
              <a:defRPr/>
            </a:lvl4pPr>
            <a:lvl5pPr indent="101600" lvl="4" marL="2057400" marR="0" rtl="0" algn="l">
              <a:lnSpc>
                <a:spcPct val="100000"/>
              </a:lnSpc>
              <a:spcBef>
                <a:spcPts val="400"/>
              </a:spcBef>
              <a:spcAft>
                <a:spcPts val="0"/>
              </a:spcAft>
              <a:buClr>
                <a:schemeClr val="dk1"/>
              </a:buClr>
              <a:buFont typeface="Calibri"/>
              <a:buChar char="•"/>
              <a:defRPr/>
            </a:lvl5pPr>
            <a:lvl6pPr indent="101600" lvl="5" marL="2514600" marR="0" rtl="0" algn="l">
              <a:lnSpc>
                <a:spcPct val="100000"/>
              </a:lnSpc>
              <a:spcBef>
                <a:spcPts val="400"/>
              </a:spcBef>
              <a:spcAft>
                <a:spcPts val="0"/>
              </a:spcAft>
              <a:buClr>
                <a:schemeClr val="dk1"/>
              </a:buClr>
              <a:buFont typeface="Calibri"/>
              <a:buChar char="•"/>
              <a:defRPr/>
            </a:lvl6pPr>
            <a:lvl7pPr indent="101600" lvl="6" marL="2971800" marR="0" rtl="0" algn="l">
              <a:lnSpc>
                <a:spcPct val="100000"/>
              </a:lnSpc>
              <a:spcBef>
                <a:spcPts val="400"/>
              </a:spcBef>
              <a:spcAft>
                <a:spcPts val="0"/>
              </a:spcAft>
              <a:buClr>
                <a:schemeClr val="dk1"/>
              </a:buClr>
              <a:buFont typeface="Calibri"/>
              <a:buChar char="•"/>
              <a:defRPr/>
            </a:lvl7pPr>
            <a:lvl8pPr indent="101600" lvl="7" marL="3429000" marR="0" rtl="0" algn="l">
              <a:lnSpc>
                <a:spcPct val="100000"/>
              </a:lnSpc>
              <a:spcBef>
                <a:spcPts val="400"/>
              </a:spcBef>
              <a:spcAft>
                <a:spcPts val="0"/>
              </a:spcAft>
              <a:buClr>
                <a:schemeClr val="dk1"/>
              </a:buClr>
              <a:buFont typeface="Calibri"/>
              <a:buChar char="•"/>
              <a:defRPr/>
            </a:lvl8pPr>
            <a:lvl9pPr indent="101600" lvl="8" marL="3886200" marR="0" rtl="0" algn="l">
              <a:lnSpc>
                <a:spcPct val="100000"/>
              </a:lnSpc>
              <a:spcBef>
                <a:spcPts val="400"/>
              </a:spcBef>
              <a:spcAft>
                <a:spcPts val="0"/>
              </a:spcAft>
              <a:buClr>
                <a:schemeClr val="dk1"/>
              </a:buClr>
              <a:buFont typeface="Calibri"/>
              <a:buChar char="•"/>
              <a:defRPr/>
            </a:lvl9pPr>
          </a:lstStyle>
          <a:p/>
        </p:txBody>
      </p:sp>
      <p:sp>
        <p:nvSpPr>
          <p:cNvPr id="271" name="Shape 271"/>
          <p:cNvSpPr txBox="1"/>
          <p:nvPr>
            <p:ph idx="10" type="dt"/>
          </p:nvPr>
        </p:nvSpPr>
        <p:spPr>
          <a:xfrm>
            <a:off x="457200" y="4683918"/>
            <a:ext cx="2133598" cy="357186"/>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272" name="Shape 272"/>
          <p:cNvSpPr txBox="1"/>
          <p:nvPr>
            <p:ph idx="11" type="ftr"/>
          </p:nvPr>
        </p:nvSpPr>
        <p:spPr>
          <a:xfrm>
            <a:off x="3124200" y="4683918"/>
            <a:ext cx="2895600" cy="357186"/>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1"/>
              </a:buClr>
              <a:buFont typeface="Calibri"/>
              <a:buNone/>
              <a:defRPr/>
            </a:lvl1pPr>
            <a:lvl2pPr indent="0" lvl="1" marL="457200" marR="0" rtl="0" algn="l">
              <a:lnSpc>
                <a:spcPct val="100000"/>
              </a:lnSpc>
              <a:spcBef>
                <a:spcPts val="0"/>
              </a:spcBef>
              <a:spcAft>
                <a:spcPts val="0"/>
              </a:spcAft>
              <a:buClr>
                <a:schemeClr val="dk1"/>
              </a:buClr>
              <a:buFont typeface="Calibri"/>
              <a:buNone/>
              <a:defRPr/>
            </a:lvl2pPr>
            <a:lvl3pPr indent="0" lvl="2" marL="914400" marR="0" rtl="0" algn="l">
              <a:lnSpc>
                <a:spcPct val="100000"/>
              </a:lnSpc>
              <a:spcBef>
                <a:spcPts val="0"/>
              </a:spcBef>
              <a:spcAft>
                <a:spcPts val="0"/>
              </a:spcAft>
              <a:buClr>
                <a:schemeClr val="dk1"/>
              </a:buClr>
              <a:buFont typeface="Calibri"/>
              <a:buNone/>
              <a:defRPr/>
            </a:lvl3pPr>
            <a:lvl4pPr indent="0" lvl="3" marL="1371600" marR="0" rtl="0" algn="l">
              <a:lnSpc>
                <a:spcPct val="100000"/>
              </a:lnSpc>
              <a:spcBef>
                <a:spcPts val="0"/>
              </a:spcBef>
              <a:spcAft>
                <a:spcPts val="0"/>
              </a:spcAft>
              <a:buClr>
                <a:schemeClr val="dk1"/>
              </a:buClr>
              <a:buFont typeface="Calibri"/>
              <a:buNone/>
              <a:defRPr/>
            </a:lvl4pPr>
            <a:lvl5pPr indent="0" lvl="4" marL="1828800" marR="0" rtl="0" algn="l">
              <a:lnSpc>
                <a:spcPct val="100000"/>
              </a:lnSpc>
              <a:spcBef>
                <a:spcPts val="0"/>
              </a:spcBef>
              <a:spcAft>
                <a:spcPts val="0"/>
              </a:spcAft>
              <a:buClr>
                <a:schemeClr val="dk1"/>
              </a:buClr>
              <a:buFont typeface="Calibri"/>
              <a:buNone/>
              <a:defRPr/>
            </a:lvl5pPr>
            <a:lvl6pPr indent="0" lvl="5" marL="2286000" marR="0" rtl="0" algn="l">
              <a:lnSpc>
                <a:spcPct val="100000"/>
              </a:lnSpc>
              <a:spcBef>
                <a:spcPts val="0"/>
              </a:spcBef>
              <a:spcAft>
                <a:spcPts val="0"/>
              </a:spcAft>
              <a:buClr>
                <a:schemeClr val="dk1"/>
              </a:buClr>
              <a:buFont typeface="Calibri"/>
              <a:buNone/>
              <a:defRPr/>
            </a:lvl6pPr>
            <a:lvl7pPr indent="0" lvl="6" marL="2743200" marR="0" rtl="0" algn="l">
              <a:lnSpc>
                <a:spcPct val="100000"/>
              </a:lnSpc>
              <a:spcBef>
                <a:spcPts val="0"/>
              </a:spcBef>
              <a:spcAft>
                <a:spcPts val="0"/>
              </a:spcAft>
              <a:buClr>
                <a:schemeClr val="dk1"/>
              </a:buClr>
              <a:buFont typeface="Calibri"/>
              <a:buNone/>
              <a:defRPr/>
            </a:lvl7pPr>
            <a:lvl8pPr indent="0" lvl="7" marL="3200400" marR="0" rtl="0" algn="l">
              <a:lnSpc>
                <a:spcPct val="100000"/>
              </a:lnSpc>
              <a:spcBef>
                <a:spcPts val="0"/>
              </a:spcBef>
              <a:spcAft>
                <a:spcPts val="0"/>
              </a:spcAft>
              <a:buClr>
                <a:schemeClr val="dk1"/>
              </a:buClr>
              <a:buFont typeface="Calibri"/>
              <a:buNone/>
              <a:defRPr/>
            </a:lvl8pPr>
            <a:lvl9pPr indent="0" lvl="8" marL="3657600" marR="0" rtl="0" algn="l">
              <a:lnSpc>
                <a:spcPct val="100000"/>
              </a:lnSpc>
              <a:spcBef>
                <a:spcPts val="0"/>
              </a:spcBef>
              <a:spcAft>
                <a:spcPts val="0"/>
              </a:spcAft>
              <a:buClr>
                <a:schemeClr val="dk1"/>
              </a:buClr>
              <a:buFont typeface="Calibri"/>
              <a:buNone/>
              <a:defRPr/>
            </a:lvl9pPr>
          </a:lstStyle>
          <a:p/>
        </p:txBody>
      </p:sp>
      <p:sp>
        <p:nvSpPr>
          <p:cNvPr id="273" name="Shape 273"/>
          <p:cNvSpPr txBox="1"/>
          <p:nvPr>
            <p:ph idx="12" type="sldNum"/>
          </p:nvPr>
        </p:nvSpPr>
        <p:spPr>
          <a:xfrm>
            <a:off x="6553200" y="4683918"/>
            <a:ext cx="2133598" cy="357186"/>
          </a:xfrm>
          <a:prstGeom prst="rect">
            <a:avLst/>
          </a:prstGeom>
          <a:noFill/>
          <a:ln>
            <a:noFill/>
          </a:ln>
        </p:spPr>
        <p:txBody>
          <a:bodyPr anchorCtr="0" anchor="t" bIns="91425" lIns="91425" rIns="91425" tIns="91425">
            <a:noAutofit/>
          </a:bodyPr>
          <a:lstStyle/>
          <a:p>
            <a:pPr indent="0" lvl="0" marL="0" marR="0" rtl="0" algn="r">
              <a:lnSpc>
                <a:spcPct val="100000"/>
              </a:lnSpc>
              <a:spcBef>
                <a:spcPts val="0"/>
              </a:spcBef>
              <a:spcAft>
                <a:spcPts val="0"/>
              </a:spcAft>
              <a:buClr>
                <a:schemeClr val="dk1"/>
              </a:buClr>
              <a:buFont typeface="Calibri"/>
              <a:buNone/>
            </a:pPr>
            <a:r>
              <a:t/>
            </a:r>
            <a:endParaRPr/>
          </a:p>
          <a:p>
            <a:pPr indent="0" lvl="1" marL="457200" marR="0" rtl="0" algn="l">
              <a:lnSpc>
                <a:spcPct val="100000"/>
              </a:lnSpc>
              <a:spcBef>
                <a:spcPts val="0"/>
              </a:spcBef>
              <a:spcAft>
                <a:spcPts val="0"/>
              </a:spcAft>
              <a:buClr>
                <a:schemeClr val="dk1"/>
              </a:buClr>
              <a:buFont typeface="Calibri"/>
              <a:buNone/>
            </a:pPr>
            <a:r>
              <a:t/>
            </a:r>
            <a:endParaRPr/>
          </a:p>
          <a:p>
            <a:pPr indent="0" lvl="2" marL="914400" marR="0" rtl="0" algn="l">
              <a:lnSpc>
                <a:spcPct val="100000"/>
              </a:lnSpc>
              <a:spcBef>
                <a:spcPts val="0"/>
              </a:spcBef>
              <a:spcAft>
                <a:spcPts val="0"/>
              </a:spcAft>
              <a:buClr>
                <a:schemeClr val="dk1"/>
              </a:buClr>
              <a:buFont typeface="Calibri"/>
              <a:buNone/>
            </a:pPr>
            <a:r>
              <a:t/>
            </a:r>
            <a:endParaRPr/>
          </a:p>
          <a:p>
            <a:pPr indent="0" lvl="3" marL="1371600" marR="0" rtl="0" algn="l">
              <a:lnSpc>
                <a:spcPct val="100000"/>
              </a:lnSpc>
              <a:spcBef>
                <a:spcPts val="0"/>
              </a:spcBef>
              <a:spcAft>
                <a:spcPts val="0"/>
              </a:spcAft>
              <a:buClr>
                <a:schemeClr val="dk1"/>
              </a:buClr>
              <a:buFont typeface="Calibri"/>
              <a:buNone/>
            </a:pPr>
            <a:r>
              <a:t/>
            </a:r>
            <a:endParaRPr/>
          </a:p>
          <a:p>
            <a:pPr indent="0" lvl="4" marL="1828800" marR="0" rtl="0" algn="l">
              <a:lnSpc>
                <a:spcPct val="100000"/>
              </a:lnSpc>
              <a:spcBef>
                <a:spcPts val="0"/>
              </a:spcBef>
              <a:spcAft>
                <a:spcPts val="0"/>
              </a:spcAft>
              <a:buClr>
                <a:schemeClr val="dk1"/>
              </a:buClr>
              <a:buFont typeface="Calibri"/>
              <a:buNone/>
            </a:pPr>
            <a:r>
              <a:t/>
            </a:r>
            <a:endParaRPr/>
          </a:p>
          <a:p>
            <a:pPr indent="0" lvl="5" marL="2286000" marR="0" rtl="0" algn="l">
              <a:lnSpc>
                <a:spcPct val="100000"/>
              </a:lnSpc>
              <a:spcBef>
                <a:spcPts val="0"/>
              </a:spcBef>
              <a:spcAft>
                <a:spcPts val="0"/>
              </a:spcAft>
              <a:buClr>
                <a:schemeClr val="dk1"/>
              </a:buClr>
              <a:buFont typeface="Calibri"/>
              <a:buNone/>
            </a:pPr>
            <a:r>
              <a:t/>
            </a:r>
            <a:endParaRPr/>
          </a:p>
          <a:p>
            <a:pPr indent="0" lvl="6" marL="2743200" marR="0" rtl="0" algn="l">
              <a:lnSpc>
                <a:spcPct val="100000"/>
              </a:lnSpc>
              <a:spcBef>
                <a:spcPts val="0"/>
              </a:spcBef>
              <a:spcAft>
                <a:spcPts val="0"/>
              </a:spcAft>
              <a:buClr>
                <a:schemeClr val="dk1"/>
              </a:buClr>
              <a:buFont typeface="Calibri"/>
              <a:buNone/>
            </a:pPr>
            <a:r>
              <a:t/>
            </a:r>
            <a:endParaRPr/>
          </a:p>
          <a:p>
            <a:pPr indent="0" lvl="7" marL="3200400" marR="0" rtl="0" algn="l">
              <a:lnSpc>
                <a:spcPct val="100000"/>
              </a:lnSpc>
              <a:spcBef>
                <a:spcPts val="0"/>
              </a:spcBef>
              <a:spcAft>
                <a:spcPts val="0"/>
              </a:spcAft>
              <a:buClr>
                <a:schemeClr val="dk1"/>
              </a:buClr>
              <a:buFont typeface="Calibri"/>
              <a:buNone/>
            </a:pPr>
            <a:r>
              <a:t/>
            </a:r>
            <a:endParaRPr/>
          </a:p>
          <a:p>
            <a:pPr indent="0" lvl="8" marL="3657600" marR="0" rtl="0" algn="l">
              <a:lnSpc>
                <a:spcPct val="100000"/>
              </a:lnSpc>
              <a:spcBef>
                <a:spcPts val="0"/>
              </a:spcBef>
              <a:spcAft>
                <a:spcPts val="0"/>
              </a:spcAft>
              <a:buClr>
                <a:schemeClr val="dk1"/>
              </a:buClr>
              <a:buFont typeface="Calibri"/>
              <a:buNone/>
            </a:pPr>
            <a:r>
              <a:t/>
            </a:r>
            <a:endParaRPr/>
          </a:p>
        </p:txBody>
      </p:sp>
      <p:sp>
        <p:nvSpPr>
          <p:cNvPr id="274" name="Shape 274"/>
          <p:cNvSpPr/>
          <p:nvPr/>
        </p:nvSpPr>
        <p:spPr>
          <a:xfrm>
            <a:off x="0" y="4298156"/>
            <a:ext cx="9143998" cy="845342"/>
          </a:xfrm>
          <a:prstGeom prst="rect">
            <a:avLst/>
          </a:prstGeom>
          <a:blipFill rotWithShape="1">
            <a:blip r:embed="rId1">
              <a:alphaModFix/>
            </a:blip>
            <a:stretch>
              <a:fillRect b="0" l="0" r="0" t="0"/>
            </a:stretch>
          </a:blipFill>
          <a:ln>
            <a:noFill/>
          </a:ln>
        </p:spPr>
        <p:txBody>
          <a:bodyPr anchorCtr="0" anchor="ctr" bIns="91425" lIns="91425" rIns="91425" tIns="91425">
            <a:noAutofit/>
          </a:bodyPr>
          <a:lstStyle/>
          <a:p>
            <a:pPr lvl="0">
              <a:spcBef>
                <a:spcPts val="0"/>
              </a:spcBef>
              <a:buNone/>
            </a:pPr>
            <a:r>
              <a:t/>
            </a:r>
            <a:endParaRPr/>
          </a:p>
        </p:txBody>
      </p:sp>
      <p:sp>
        <p:nvSpPr>
          <p:cNvPr id="275" name="Shape 275"/>
          <p:cNvSpPr/>
          <p:nvPr/>
        </p:nvSpPr>
        <p:spPr>
          <a:xfrm>
            <a:off x="539750" y="4506515"/>
            <a:ext cx="2303461" cy="603646"/>
          </a:xfrm>
          <a:prstGeom prst="rect">
            <a:avLst/>
          </a:prstGeom>
          <a:blipFill rotWithShape="1">
            <a:blip r:embed="rId2">
              <a:alphaModFix/>
            </a:blip>
            <a:stretch>
              <a:fillRect b="0" l="0" r="0" t="0"/>
            </a:stretch>
          </a:blipFill>
          <a:ln>
            <a:noFill/>
          </a:ln>
        </p:spPr>
        <p:txBody>
          <a:bodyPr anchorCtr="0" anchor="ctr" bIns="91425" lIns="91425" rIns="91425" tIns="91425">
            <a:noAutofit/>
          </a:bodyPr>
          <a:lstStyle/>
          <a:p>
            <a:pPr lvl="0">
              <a:spcBef>
                <a:spcPts val="0"/>
              </a:spcBef>
              <a:buNone/>
            </a:pPr>
            <a:r>
              <a:t/>
            </a:r>
            <a:endParaRPr/>
          </a:p>
        </p:txBody>
      </p:sp>
      <p:sp>
        <p:nvSpPr>
          <p:cNvPr id="276" name="Shape 276"/>
          <p:cNvSpPr txBox="1"/>
          <p:nvPr/>
        </p:nvSpPr>
        <p:spPr>
          <a:xfrm>
            <a:off x="6877050" y="4706540"/>
            <a:ext cx="1728787" cy="159543"/>
          </a:xfrm>
          <a:prstGeom prst="rect">
            <a:avLst/>
          </a:prstGeom>
          <a:noFill/>
          <a:ln>
            <a:noFill/>
          </a:ln>
        </p:spPr>
        <p:txBody>
          <a:bodyPr anchorCtr="0" anchor="t" bIns="0" lIns="0" rIns="0" tIns="0">
            <a:noAutofit/>
          </a:bodyPr>
          <a:lstStyle/>
          <a:p>
            <a:pPr indent="0" lvl="0" marL="0" marR="0" rtl="0" algn="r">
              <a:lnSpc>
                <a:spcPct val="100000"/>
              </a:lnSpc>
              <a:spcBef>
                <a:spcPts val="0"/>
              </a:spcBef>
              <a:spcAft>
                <a:spcPts val="0"/>
              </a:spcAft>
              <a:buClr>
                <a:schemeClr val="lt1"/>
              </a:buClr>
              <a:buSzPct val="25000"/>
              <a:buFont typeface="Calibri"/>
              <a:buNone/>
            </a:pPr>
            <a:r>
              <a:rPr b="1" i="0" lang="en" sz="1400" u="none" cap="none" strike="noStrike">
                <a:solidFill>
                  <a:schemeClr val="lt1"/>
                </a:solidFill>
                <a:latin typeface="Calibri"/>
                <a:ea typeface="Calibri"/>
                <a:cs typeface="Calibri"/>
                <a:sym typeface="Calibri"/>
              </a:rPr>
              <a:t>www.tetoitupu.org</a:t>
            </a:r>
          </a:p>
        </p:txBody>
      </p:sp>
    </p:spTree>
  </p:cSld>
  <p:clrMap accent1="accent1" accent2="accent2" accent3="accent3" accent4="accent4" accent5="accent5" accent6="accent6" bg1="lt1" bg2="dk2" tx1="dk1" tx2="lt2" folHlink="folHlink" hlink="hlink"/>
  <p:sldLayoutIdLst>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46" name="Shape 346"/>
        <p:cNvGrpSpPr/>
        <p:nvPr/>
      </p:nvGrpSpPr>
      <p:grpSpPr>
        <a:xfrm>
          <a:off x="0" y="0"/>
          <a:ext cx="0" cy="0"/>
          <a:chOff x="0" y="0"/>
          <a:chExt cx="0" cy="0"/>
        </a:xfrm>
      </p:grpSpPr>
      <p:sp>
        <p:nvSpPr>
          <p:cNvPr id="347" name="Shape 347"/>
          <p:cNvSpPr txBox="1"/>
          <p:nvPr>
            <p:ph type="title"/>
          </p:nvPr>
        </p:nvSpPr>
        <p:spPr>
          <a:xfrm>
            <a:off x="311700" y="140225"/>
            <a:ext cx="8520600" cy="572700"/>
          </a:xfrm>
          <a:prstGeom prst="rect">
            <a:avLst/>
          </a:prstGeom>
          <a:noFill/>
          <a:ln>
            <a:noFill/>
          </a:ln>
        </p:spPr>
        <p:txBody>
          <a:bodyPr anchorCtr="0" anchor="ctr" bIns="91425" lIns="91425" rIns="91425" tIns="91425"/>
          <a:lstStyle>
            <a:lvl1pPr lvl="0" rtl="0">
              <a:spcBef>
                <a:spcPts val="0"/>
              </a:spcBef>
              <a:buClr>
                <a:srgbClr val="FF9900"/>
              </a:buClr>
              <a:buSzPct val="100000"/>
              <a:buFont typeface="Impact"/>
              <a:buChar char="●"/>
              <a:defRPr sz="4800">
                <a:solidFill>
                  <a:srgbClr val="FF9900"/>
                </a:solidFill>
                <a:latin typeface="Impact"/>
                <a:ea typeface="Impact"/>
                <a:cs typeface="Impact"/>
                <a:sym typeface="Impact"/>
              </a:defRPr>
            </a:lvl1pPr>
            <a:lvl2pPr lvl="1" rtl="0">
              <a:spcBef>
                <a:spcPts val="0"/>
              </a:spcBef>
              <a:buClr>
                <a:srgbClr val="FF9900"/>
              </a:buClr>
              <a:buSzPct val="100000"/>
              <a:buFont typeface="Impact"/>
              <a:buChar char="○"/>
              <a:defRPr sz="4800">
                <a:solidFill>
                  <a:srgbClr val="FF9900"/>
                </a:solidFill>
                <a:latin typeface="Impact"/>
                <a:ea typeface="Impact"/>
                <a:cs typeface="Impact"/>
                <a:sym typeface="Impact"/>
              </a:defRPr>
            </a:lvl2pPr>
            <a:lvl3pPr lvl="2" rtl="0">
              <a:spcBef>
                <a:spcPts val="0"/>
              </a:spcBef>
              <a:buClr>
                <a:srgbClr val="FF9900"/>
              </a:buClr>
              <a:buSzPct val="100000"/>
              <a:buFont typeface="Impact"/>
              <a:buChar char="■"/>
              <a:defRPr sz="4800">
                <a:solidFill>
                  <a:srgbClr val="FF9900"/>
                </a:solidFill>
                <a:latin typeface="Impact"/>
                <a:ea typeface="Impact"/>
                <a:cs typeface="Impact"/>
                <a:sym typeface="Impact"/>
              </a:defRPr>
            </a:lvl3pPr>
            <a:lvl4pPr lvl="3" rtl="0">
              <a:spcBef>
                <a:spcPts val="0"/>
              </a:spcBef>
              <a:buClr>
                <a:srgbClr val="FF9900"/>
              </a:buClr>
              <a:buSzPct val="100000"/>
              <a:buFont typeface="Impact"/>
              <a:buChar char="●"/>
              <a:defRPr sz="4800">
                <a:solidFill>
                  <a:srgbClr val="FF9900"/>
                </a:solidFill>
                <a:latin typeface="Impact"/>
                <a:ea typeface="Impact"/>
                <a:cs typeface="Impact"/>
                <a:sym typeface="Impact"/>
              </a:defRPr>
            </a:lvl4pPr>
            <a:lvl5pPr lvl="4" rtl="0">
              <a:spcBef>
                <a:spcPts val="0"/>
              </a:spcBef>
              <a:buClr>
                <a:srgbClr val="FF9900"/>
              </a:buClr>
              <a:buSzPct val="100000"/>
              <a:buFont typeface="Impact"/>
              <a:buChar char="○"/>
              <a:defRPr sz="4800">
                <a:solidFill>
                  <a:srgbClr val="FF9900"/>
                </a:solidFill>
                <a:latin typeface="Impact"/>
                <a:ea typeface="Impact"/>
                <a:cs typeface="Impact"/>
                <a:sym typeface="Impact"/>
              </a:defRPr>
            </a:lvl5pPr>
            <a:lvl6pPr lvl="5" rtl="0">
              <a:spcBef>
                <a:spcPts val="0"/>
              </a:spcBef>
              <a:buClr>
                <a:srgbClr val="FF9900"/>
              </a:buClr>
              <a:buSzPct val="100000"/>
              <a:buFont typeface="Impact"/>
              <a:buChar char="■"/>
              <a:defRPr sz="4800">
                <a:solidFill>
                  <a:srgbClr val="FF9900"/>
                </a:solidFill>
                <a:latin typeface="Impact"/>
                <a:ea typeface="Impact"/>
                <a:cs typeface="Impact"/>
                <a:sym typeface="Impact"/>
              </a:defRPr>
            </a:lvl6pPr>
            <a:lvl7pPr lvl="6" rtl="0">
              <a:spcBef>
                <a:spcPts val="0"/>
              </a:spcBef>
              <a:buClr>
                <a:srgbClr val="FF9900"/>
              </a:buClr>
              <a:buSzPct val="100000"/>
              <a:buFont typeface="Impact"/>
              <a:buChar char="●"/>
              <a:defRPr sz="4800">
                <a:solidFill>
                  <a:srgbClr val="FF9900"/>
                </a:solidFill>
                <a:latin typeface="Impact"/>
                <a:ea typeface="Impact"/>
                <a:cs typeface="Impact"/>
                <a:sym typeface="Impact"/>
              </a:defRPr>
            </a:lvl7pPr>
            <a:lvl8pPr lvl="7" rtl="0">
              <a:spcBef>
                <a:spcPts val="0"/>
              </a:spcBef>
              <a:buClr>
                <a:srgbClr val="FF9900"/>
              </a:buClr>
              <a:buSzPct val="100000"/>
              <a:buFont typeface="Impact"/>
              <a:buChar char="○"/>
              <a:defRPr sz="4800">
                <a:solidFill>
                  <a:srgbClr val="FF9900"/>
                </a:solidFill>
                <a:latin typeface="Impact"/>
                <a:ea typeface="Impact"/>
                <a:cs typeface="Impact"/>
                <a:sym typeface="Impact"/>
              </a:defRPr>
            </a:lvl8pPr>
            <a:lvl9pPr lvl="8" rtl="0">
              <a:spcBef>
                <a:spcPts val="0"/>
              </a:spcBef>
              <a:buClr>
                <a:srgbClr val="FF9900"/>
              </a:buClr>
              <a:buSzPct val="100000"/>
              <a:buFont typeface="Impact"/>
              <a:buChar char="■"/>
              <a:defRPr sz="4800">
                <a:solidFill>
                  <a:srgbClr val="FF9900"/>
                </a:solidFill>
                <a:latin typeface="Impact"/>
                <a:ea typeface="Impact"/>
                <a:cs typeface="Impact"/>
                <a:sym typeface="Impact"/>
              </a:defRPr>
            </a:lvl9pPr>
          </a:lstStyle>
          <a:p/>
        </p:txBody>
      </p:sp>
      <p:sp>
        <p:nvSpPr>
          <p:cNvPr id="348" name="Shape 348"/>
          <p:cNvSpPr txBox="1"/>
          <p:nvPr>
            <p:ph idx="1" type="body"/>
          </p:nvPr>
        </p:nvSpPr>
        <p:spPr>
          <a:xfrm>
            <a:off x="311700" y="1289675"/>
            <a:ext cx="8520600" cy="3279000"/>
          </a:xfrm>
          <a:prstGeom prst="rect">
            <a:avLst/>
          </a:prstGeom>
          <a:noFill/>
          <a:ln>
            <a:noFill/>
          </a:ln>
        </p:spPr>
        <p:txBody>
          <a:bodyPr anchorCtr="0" anchor="ctr" bIns="91425" lIns="91425" rIns="91425" tIns="91425"/>
          <a:lstStyle>
            <a:lvl1pPr lvl="0" rtl="0">
              <a:lnSpc>
                <a:spcPct val="115000"/>
              </a:lnSpc>
              <a:spcBef>
                <a:spcPts val="0"/>
              </a:spcBef>
              <a:buSzPct val="100000"/>
              <a:defRPr sz="1800"/>
            </a:lvl1pPr>
            <a:lvl2pPr lvl="1" rtl="0">
              <a:lnSpc>
                <a:spcPct val="115000"/>
              </a:lnSpc>
              <a:spcBef>
                <a:spcPts val="0"/>
              </a:spcBef>
              <a:buSzPct val="100000"/>
              <a:defRPr sz="1800"/>
            </a:lvl2pPr>
            <a:lvl3pPr lvl="2" rtl="0">
              <a:lnSpc>
                <a:spcPct val="115000"/>
              </a:lnSpc>
              <a:spcBef>
                <a:spcPts val="0"/>
              </a:spcBef>
              <a:buSzPct val="100000"/>
              <a:defRPr sz="1800"/>
            </a:lvl3pPr>
            <a:lvl4pPr lvl="3" rtl="0">
              <a:lnSpc>
                <a:spcPct val="115000"/>
              </a:lnSpc>
              <a:spcBef>
                <a:spcPts val="0"/>
              </a:spcBef>
              <a:buSzPct val="100000"/>
              <a:defRPr sz="1800"/>
            </a:lvl4pPr>
            <a:lvl5pPr lvl="4" rtl="0">
              <a:lnSpc>
                <a:spcPct val="115000"/>
              </a:lnSpc>
              <a:spcBef>
                <a:spcPts val="0"/>
              </a:spcBef>
              <a:buSzPct val="100000"/>
              <a:defRPr sz="1800"/>
            </a:lvl5pPr>
            <a:lvl6pPr lvl="5" rtl="0">
              <a:lnSpc>
                <a:spcPct val="115000"/>
              </a:lnSpc>
              <a:spcBef>
                <a:spcPts val="0"/>
              </a:spcBef>
              <a:buSzPct val="100000"/>
              <a:defRPr sz="1800"/>
            </a:lvl6pPr>
            <a:lvl7pPr lvl="6" rtl="0">
              <a:lnSpc>
                <a:spcPct val="115000"/>
              </a:lnSpc>
              <a:spcBef>
                <a:spcPts val="0"/>
              </a:spcBef>
              <a:buSzPct val="100000"/>
              <a:defRPr sz="1800"/>
            </a:lvl7pPr>
            <a:lvl8pPr lvl="7" rtl="0">
              <a:lnSpc>
                <a:spcPct val="115000"/>
              </a:lnSpc>
              <a:spcBef>
                <a:spcPts val="0"/>
              </a:spcBef>
              <a:buSzPct val="100000"/>
              <a:defRPr sz="1800"/>
            </a:lvl8pPr>
            <a:lvl9pPr lvl="8" rtl="0">
              <a:lnSpc>
                <a:spcPct val="115000"/>
              </a:lnSpc>
              <a:spcBef>
                <a:spcPts val="0"/>
              </a:spcBef>
              <a:buSzPct val="100000"/>
              <a:defRPr sz="1800"/>
            </a:lvl9pPr>
          </a:lstStyle>
          <a:p/>
        </p:txBody>
      </p:sp>
      <p:sp>
        <p:nvSpPr>
          <p:cNvPr id="349" name="Shape 349"/>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 accent1="accent1" accent2="accent2" accent3="accent3" accent4="accent4" accent5="accent5" accent6="accent6" bg1="lt1" bg2="dk2" tx1="dk1" tx2="lt2" folHlink="folHlink" hlink="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3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0.xml"/><Relationship Id="rId3"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1.xml"/><Relationship Id="rId3" Type="http://schemas.openxmlformats.org/officeDocument/2006/relationships/image" Target="../media/image2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2.xml"/><Relationship Id="rId3" Type="http://schemas.openxmlformats.org/officeDocument/2006/relationships/hyperlink" Target="http://youtube.com/v/S6WbpEL-PPw" TargetMode="Externa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3.xml"/><Relationship Id="rId3"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4.xml"/><Relationship Id="rId3" Type="http://schemas.openxmlformats.org/officeDocument/2006/relationships/hyperlink" Target="http://hectorsworld.netsafe.org.nz/" TargetMode="Externa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5.xml"/><Relationship Id="rId3" Type="http://schemas.openxmlformats.org/officeDocument/2006/relationships/hyperlink" Target="http://www.netbasics.org.nz/" TargetMode="Externa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6.xml"/><Relationship Id="rId3" Type="http://schemas.openxmlformats.org/officeDocument/2006/relationships/hyperlink" Target="https://www.commonsensemedia.org/parent-concerns" TargetMode="Externa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7.xml"/><Relationship Id="rId3"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8.xml"/><Relationship Id="rId3"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9.xml"/><Relationship Id="rId3"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0.xml"/><Relationship Id="rId3" Type="http://schemas.openxmlformats.org/officeDocument/2006/relationships/image" Target="../media/image2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1.xml"/><Relationship Id="rId3" Type="http://schemas.openxmlformats.org/officeDocument/2006/relationships/hyperlink" Target="http://hectorsworld.netsafe.org.nz/parents/hectors-world-safety-button/"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xml"/><Relationship Id="rId3"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xml"/><Relationship Id="rId3"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6.xml"/><Relationship Id="rId3" Type="http://schemas.openxmlformats.org/officeDocument/2006/relationships/hyperlink" Target="http://youtube.com/v/79IYZVYIVLA" TargetMode="Externa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7.xml"/><Relationship Id="rId3" Type="http://schemas.openxmlformats.org/officeDocument/2006/relationships/hyperlink" Target="http://youtube.com/v/4OJFVpC_MNY" TargetMode="Externa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8.xml"/><Relationship Id="rId3" Type="http://schemas.openxmlformats.org/officeDocument/2006/relationships/hyperlink" Target="http://www.netsafe.org.nz/the-kit/framework-learn-guide-protect" TargetMode="External"/><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9.xml"/><Relationship Id="rId3"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427" name="Shape 427"/>
        <p:cNvGrpSpPr/>
        <p:nvPr/>
      </p:nvGrpSpPr>
      <p:grpSpPr>
        <a:xfrm>
          <a:off x="0" y="0"/>
          <a:ext cx="0" cy="0"/>
          <a:chOff x="0" y="0"/>
          <a:chExt cx="0" cy="0"/>
        </a:xfrm>
      </p:grpSpPr>
      <p:sp>
        <p:nvSpPr>
          <p:cNvPr id="428" name="Shape 428"/>
          <p:cNvSpPr txBox="1"/>
          <p:nvPr/>
        </p:nvSpPr>
        <p:spPr>
          <a:xfrm>
            <a:off x="2339975" y="3983831"/>
            <a:ext cx="4465499" cy="159525"/>
          </a:xfrm>
          <a:prstGeom prst="rect">
            <a:avLst/>
          </a:prstGeom>
          <a:noFill/>
          <a:ln>
            <a:noFill/>
          </a:ln>
        </p:spPr>
        <p:txBody>
          <a:bodyPr anchorCtr="0" anchor="t" bIns="0" lIns="0" rIns="0" tIns="0">
            <a:noAutofit/>
          </a:bodyPr>
          <a:lstStyle/>
          <a:p>
            <a:pPr indent="0" lvl="0" marL="0" marR="0" rtl="0" algn="ctr">
              <a:lnSpc>
                <a:spcPct val="100000"/>
              </a:lnSpc>
              <a:spcBef>
                <a:spcPts val="0"/>
              </a:spcBef>
              <a:spcAft>
                <a:spcPts val="0"/>
              </a:spcAft>
              <a:buClr>
                <a:srgbClr val="669AD2"/>
              </a:buClr>
              <a:buSzPct val="25000"/>
              <a:buFont typeface="Calibri"/>
              <a:buNone/>
            </a:pPr>
            <a:r>
              <a:rPr b="1" i="0" lang="en" sz="1400" u="none" cap="none" strike="noStrike">
                <a:solidFill>
                  <a:srgbClr val="669AD2"/>
                </a:solidFill>
                <a:latin typeface="Calibri"/>
                <a:ea typeface="Calibri"/>
                <a:cs typeface="Calibri"/>
                <a:sym typeface="Calibri"/>
              </a:rPr>
              <a:t>www.tetoitupu.org</a:t>
            </a:r>
          </a:p>
        </p:txBody>
      </p:sp>
      <p:cxnSp>
        <p:nvCxnSpPr>
          <p:cNvPr id="429" name="Shape 429"/>
          <p:cNvCxnSpPr/>
          <p:nvPr/>
        </p:nvCxnSpPr>
        <p:spPr>
          <a:xfrm>
            <a:off x="2411413" y="3087290"/>
            <a:ext cx="4321200" cy="0"/>
          </a:xfrm>
          <a:prstGeom prst="straightConnector1">
            <a:avLst/>
          </a:prstGeom>
          <a:noFill/>
          <a:ln cap="flat" cmpd="sng" w="25400">
            <a:solidFill>
              <a:schemeClr val="lt1"/>
            </a:solidFill>
            <a:prstDash val="solid"/>
            <a:round/>
            <a:headEnd len="med" w="med" type="none"/>
            <a:tailEnd len="med" w="med" type="none"/>
          </a:ln>
        </p:spPr>
      </p:cxnSp>
      <p:sp>
        <p:nvSpPr>
          <p:cNvPr id="430" name="Shape 430"/>
          <p:cNvSpPr txBox="1"/>
          <p:nvPr>
            <p:ph idx="1" type="subTitle"/>
          </p:nvPr>
        </p:nvSpPr>
        <p:spPr>
          <a:xfrm>
            <a:off x="1371600" y="3297926"/>
            <a:ext cx="6400799" cy="612225"/>
          </a:xfrm>
          <a:prstGeom prst="rect">
            <a:avLst/>
          </a:prstGeom>
          <a:noFill/>
          <a:ln>
            <a:noFill/>
          </a:ln>
        </p:spPr>
        <p:txBody>
          <a:bodyPr anchorCtr="0" anchor="t" bIns="0" lIns="0" rIns="0" tIns="0">
            <a:noAutofit/>
          </a:bodyPr>
          <a:lstStyle/>
          <a:p>
            <a:pPr indent="0" lvl="0" marL="0" marR="0" rtl="0" algn="ctr">
              <a:lnSpc>
                <a:spcPct val="100000"/>
              </a:lnSpc>
              <a:spcBef>
                <a:spcPts val="0"/>
              </a:spcBef>
              <a:spcAft>
                <a:spcPts val="0"/>
              </a:spcAft>
              <a:buClr>
                <a:schemeClr val="dk1"/>
              </a:buClr>
              <a:buSzPct val="25000"/>
              <a:buFont typeface="Calibri"/>
              <a:buNone/>
            </a:pPr>
            <a:r>
              <a:rPr lang="en" sz="2000">
                <a:solidFill>
                  <a:schemeClr val="lt1"/>
                </a:solidFill>
                <a:latin typeface="Calibri"/>
                <a:ea typeface="Calibri"/>
                <a:cs typeface="Calibri"/>
                <a:sym typeface="Calibri"/>
              </a:rPr>
              <a:t>Mary Jamieson</a:t>
            </a:r>
          </a:p>
        </p:txBody>
      </p:sp>
      <p:sp>
        <p:nvSpPr>
          <p:cNvPr id="431" name="Shape 431"/>
          <p:cNvSpPr txBox="1"/>
          <p:nvPr>
            <p:ph type="ctrTitle"/>
          </p:nvPr>
        </p:nvSpPr>
        <p:spPr>
          <a:xfrm>
            <a:off x="685800" y="2346279"/>
            <a:ext cx="7772400" cy="439500"/>
          </a:xfrm>
          <a:prstGeom prst="rect">
            <a:avLst/>
          </a:prstGeom>
          <a:noFill/>
          <a:ln>
            <a:noFill/>
          </a:ln>
        </p:spPr>
        <p:txBody>
          <a:bodyPr anchorCtr="0" anchor="t" bIns="0" lIns="0" rIns="0" tIns="0">
            <a:noAutofit/>
          </a:bodyPr>
          <a:lstStyle/>
          <a:p>
            <a:pPr indent="0" lvl="0" marL="0" marR="0" rtl="0" algn="r">
              <a:lnSpc>
                <a:spcPct val="100000"/>
              </a:lnSpc>
              <a:spcBef>
                <a:spcPts val="0"/>
              </a:spcBef>
              <a:spcAft>
                <a:spcPts val="0"/>
              </a:spcAft>
              <a:buClr>
                <a:schemeClr val="lt1"/>
              </a:buClr>
              <a:buSzPct val="25000"/>
              <a:buFont typeface="Calibri"/>
              <a:buNone/>
            </a:pPr>
            <a:r>
              <a:rPr b="1" lang="en" sz="4500">
                <a:solidFill>
                  <a:schemeClr val="lt1"/>
                </a:solidFill>
                <a:latin typeface="Calibri"/>
                <a:ea typeface="Calibri"/>
                <a:cs typeface="Calibri"/>
                <a:sym typeface="Calibri"/>
              </a:rPr>
              <a:t>at Te Poi School</a:t>
            </a:r>
            <a:br>
              <a:rPr b="1" i="0" lang="en" sz="4500" u="none" cap="none" strike="noStrike">
                <a:solidFill>
                  <a:schemeClr val="lt1"/>
                </a:solidFill>
                <a:latin typeface="Calibri"/>
                <a:ea typeface="Calibri"/>
                <a:cs typeface="Calibri"/>
                <a:sym typeface="Calibri"/>
              </a:rPr>
            </a:br>
          </a:p>
        </p:txBody>
      </p:sp>
      <p:pic>
        <p:nvPicPr>
          <p:cNvPr id="432" name="Shape 432"/>
          <p:cNvPicPr preferRelativeResize="0"/>
          <p:nvPr/>
        </p:nvPicPr>
        <p:blipFill>
          <a:blip r:embed="rId4">
            <a:alphaModFix/>
          </a:blip>
          <a:stretch>
            <a:fillRect/>
          </a:stretch>
        </p:blipFill>
        <p:spPr>
          <a:xfrm>
            <a:off x="2155750" y="1056050"/>
            <a:ext cx="2241874" cy="2241874"/>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3" name="Shape 493"/>
        <p:cNvGrpSpPr/>
        <p:nvPr/>
      </p:nvGrpSpPr>
      <p:grpSpPr>
        <a:xfrm>
          <a:off x="0" y="0"/>
          <a:ext cx="0" cy="0"/>
          <a:chOff x="0" y="0"/>
          <a:chExt cx="0" cy="0"/>
        </a:xfrm>
      </p:grpSpPr>
      <p:sp>
        <p:nvSpPr>
          <p:cNvPr id="494" name="Shape 494"/>
          <p:cNvSpPr txBox="1"/>
          <p:nvPr>
            <p:ph type="title"/>
          </p:nvPr>
        </p:nvSpPr>
        <p:spPr>
          <a:xfrm>
            <a:off x="733425" y="471487"/>
            <a:ext cx="7870800" cy="857400"/>
          </a:xfrm>
          <a:prstGeom prst="rect">
            <a:avLst/>
          </a:prstGeom>
        </p:spPr>
        <p:txBody>
          <a:bodyPr anchorCtr="0" anchor="t" bIns="91425" lIns="91425" rIns="91425" tIns="91425">
            <a:noAutofit/>
          </a:bodyPr>
          <a:lstStyle/>
          <a:p>
            <a:pPr lvl="0" rtl="0">
              <a:spcBef>
                <a:spcPts val="0"/>
              </a:spcBef>
              <a:buNone/>
            </a:pPr>
            <a:r>
              <a:t/>
            </a:r>
            <a:endParaRPr/>
          </a:p>
        </p:txBody>
      </p:sp>
      <p:sp>
        <p:nvSpPr>
          <p:cNvPr id="495" name="Shape 495"/>
          <p:cNvSpPr txBox="1"/>
          <p:nvPr>
            <p:ph idx="1" type="body"/>
          </p:nvPr>
        </p:nvSpPr>
        <p:spPr>
          <a:xfrm>
            <a:off x="733425" y="1357312"/>
            <a:ext cx="7870800" cy="3050400"/>
          </a:xfrm>
          <a:prstGeom prst="rect">
            <a:avLst/>
          </a:prstGeom>
        </p:spPr>
        <p:txBody>
          <a:bodyPr anchorCtr="0" anchor="t" bIns="91425" lIns="91425" rIns="91425" tIns="91425">
            <a:noAutofit/>
          </a:bodyPr>
          <a:lstStyle/>
          <a:p>
            <a:pPr lvl="0" rtl="0">
              <a:spcBef>
                <a:spcPts val="0"/>
              </a:spcBef>
              <a:buNone/>
            </a:pPr>
            <a:r>
              <a:t/>
            </a:r>
            <a:endParaRPr/>
          </a:p>
        </p:txBody>
      </p:sp>
      <p:pic>
        <p:nvPicPr>
          <p:cNvPr id="496" name="Shape 496"/>
          <p:cNvPicPr preferRelativeResize="0"/>
          <p:nvPr/>
        </p:nvPicPr>
        <p:blipFill>
          <a:blip r:embed="rId3">
            <a:alphaModFix/>
          </a:blip>
          <a:stretch>
            <a:fillRect/>
          </a:stretch>
        </p:blipFill>
        <p:spPr>
          <a:xfrm>
            <a:off x="1653724" y="0"/>
            <a:ext cx="5580325" cy="450025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0" name="Shape 500"/>
        <p:cNvGrpSpPr/>
        <p:nvPr/>
      </p:nvGrpSpPr>
      <p:grpSpPr>
        <a:xfrm>
          <a:off x="0" y="0"/>
          <a:ext cx="0" cy="0"/>
          <a:chOff x="0" y="0"/>
          <a:chExt cx="0" cy="0"/>
        </a:xfrm>
      </p:grpSpPr>
      <p:sp>
        <p:nvSpPr>
          <p:cNvPr id="501" name="Shape 501"/>
          <p:cNvSpPr txBox="1"/>
          <p:nvPr>
            <p:ph type="title"/>
          </p:nvPr>
        </p:nvSpPr>
        <p:spPr>
          <a:xfrm>
            <a:off x="733425" y="471487"/>
            <a:ext cx="7870800" cy="857400"/>
          </a:xfrm>
          <a:prstGeom prst="rect">
            <a:avLst/>
          </a:prstGeom>
        </p:spPr>
        <p:txBody>
          <a:bodyPr anchorCtr="0" anchor="t" bIns="91425" lIns="91425" rIns="91425" tIns="91425">
            <a:noAutofit/>
          </a:bodyPr>
          <a:lstStyle/>
          <a:p>
            <a:pPr lvl="0" algn="ctr">
              <a:spcBef>
                <a:spcPts val="0"/>
              </a:spcBef>
              <a:buNone/>
            </a:pPr>
            <a:r>
              <a:rPr lang="en" sz="3000"/>
              <a:t>What can I do as a parent?</a:t>
            </a:r>
          </a:p>
        </p:txBody>
      </p:sp>
      <p:sp>
        <p:nvSpPr>
          <p:cNvPr id="502" name="Shape 502"/>
          <p:cNvSpPr txBox="1"/>
          <p:nvPr>
            <p:ph idx="1" type="body"/>
          </p:nvPr>
        </p:nvSpPr>
        <p:spPr>
          <a:xfrm>
            <a:off x="733425" y="1357312"/>
            <a:ext cx="7870800" cy="3050400"/>
          </a:xfrm>
          <a:prstGeom prst="rect">
            <a:avLst/>
          </a:prstGeom>
        </p:spPr>
        <p:txBody>
          <a:bodyPr anchorCtr="0" anchor="t" bIns="91425" lIns="91425" rIns="91425" tIns="91425">
            <a:noAutofit/>
          </a:bodyPr>
          <a:lstStyle/>
          <a:p>
            <a:pPr lvl="0">
              <a:spcBef>
                <a:spcPts val="0"/>
              </a:spcBef>
              <a:buNone/>
            </a:pPr>
            <a:r>
              <a:t/>
            </a:r>
            <a:endParaRPr/>
          </a:p>
        </p:txBody>
      </p:sp>
      <p:pic>
        <p:nvPicPr>
          <p:cNvPr id="503" name="Shape 503"/>
          <p:cNvPicPr preferRelativeResize="0"/>
          <p:nvPr/>
        </p:nvPicPr>
        <p:blipFill>
          <a:blip r:embed="rId3">
            <a:alphaModFix/>
          </a:blip>
          <a:stretch>
            <a:fillRect/>
          </a:stretch>
        </p:blipFill>
        <p:spPr>
          <a:xfrm>
            <a:off x="2352825" y="1248400"/>
            <a:ext cx="4631999" cy="347399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7" name="Shape 507"/>
        <p:cNvGrpSpPr/>
        <p:nvPr/>
      </p:nvGrpSpPr>
      <p:grpSpPr>
        <a:xfrm>
          <a:off x="0" y="0"/>
          <a:ext cx="0" cy="0"/>
          <a:chOff x="0" y="0"/>
          <a:chExt cx="0" cy="0"/>
        </a:xfrm>
      </p:grpSpPr>
      <p:sp>
        <p:nvSpPr>
          <p:cNvPr id="508" name="Shape 508"/>
          <p:cNvSpPr txBox="1"/>
          <p:nvPr>
            <p:ph type="title"/>
          </p:nvPr>
        </p:nvSpPr>
        <p:spPr>
          <a:xfrm>
            <a:off x="733425" y="471487"/>
            <a:ext cx="7870800" cy="857400"/>
          </a:xfrm>
          <a:prstGeom prst="rect">
            <a:avLst/>
          </a:prstGeom>
        </p:spPr>
        <p:txBody>
          <a:bodyPr anchorCtr="0" anchor="t" bIns="91425" lIns="91425" rIns="91425" tIns="91425">
            <a:noAutofit/>
          </a:bodyPr>
          <a:lstStyle/>
          <a:p>
            <a:pPr lvl="0">
              <a:spcBef>
                <a:spcPts val="0"/>
              </a:spcBef>
              <a:buNone/>
            </a:pPr>
            <a:r>
              <a:t/>
            </a:r>
            <a:endParaRPr/>
          </a:p>
        </p:txBody>
      </p:sp>
      <p:sp>
        <p:nvSpPr>
          <p:cNvPr id="509" name="Shape 509"/>
          <p:cNvSpPr txBox="1"/>
          <p:nvPr>
            <p:ph idx="1" type="body"/>
          </p:nvPr>
        </p:nvSpPr>
        <p:spPr>
          <a:xfrm>
            <a:off x="733425" y="1357312"/>
            <a:ext cx="7870800" cy="3050400"/>
          </a:xfrm>
          <a:prstGeom prst="rect">
            <a:avLst/>
          </a:prstGeom>
        </p:spPr>
        <p:txBody>
          <a:bodyPr anchorCtr="0" anchor="t" bIns="91425" lIns="91425" rIns="91425" tIns="91425">
            <a:noAutofit/>
          </a:bodyPr>
          <a:lstStyle/>
          <a:p>
            <a:pPr lvl="0">
              <a:spcBef>
                <a:spcPts val="0"/>
              </a:spcBef>
              <a:buNone/>
            </a:pPr>
            <a:r>
              <a:t/>
            </a:r>
            <a:endParaRPr/>
          </a:p>
        </p:txBody>
      </p:sp>
      <p:sp>
        <p:nvSpPr>
          <p:cNvPr id="510" name="Shape 510">
            <a:hlinkClick r:id="rId3"/>
          </p:cNvPr>
          <p:cNvSpPr/>
          <p:nvPr/>
        </p:nvSpPr>
        <p:spPr>
          <a:xfrm>
            <a:off x="1857412" y="229425"/>
            <a:ext cx="5429175" cy="4071875"/>
          </a:xfrm>
          <a:prstGeom prst="rect">
            <a:avLst/>
          </a:prstGeom>
          <a:blipFill>
            <a:blip r:embed="rId4">
              <a:alphaModFix/>
            </a:blip>
            <a:stretch>
              <a:fillRect/>
            </a:stretch>
          </a:blipFill>
          <a:ln>
            <a:noFill/>
          </a:ln>
        </p:spPr>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4" name="Shape 514"/>
        <p:cNvGrpSpPr/>
        <p:nvPr/>
      </p:nvGrpSpPr>
      <p:grpSpPr>
        <a:xfrm>
          <a:off x="0" y="0"/>
          <a:ext cx="0" cy="0"/>
          <a:chOff x="0" y="0"/>
          <a:chExt cx="0" cy="0"/>
        </a:xfrm>
      </p:grpSpPr>
      <p:sp>
        <p:nvSpPr>
          <p:cNvPr id="515" name="Shape 515"/>
          <p:cNvSpPr txBox="1"/>
          <p:nvPr>
            <p:ph type="title"/>
          </p:nvPr>
        </p:nvSpPr>
        <p:spPr>
          <a:xfrm>
            <a:off x="733425" y="471487"/>
            <a:ext cx="7870800" cy="857400"/>
          </a:xfrm>
          <a:prstGeom prst="rect">
            <a:avLst/>
          </a:prstGeom>
        </p:spPr>
        <p:txBody>
          <a:bodyPr anchorCtr="0" anchor="t" bIns="91425" lIns="91425" rIns="91425" tIns="91425">
            <a:noAutofit/>
          </a:bodyPr>
          <a:lstStyle/>
          <a:p>
            <a:pPr lvl="0">
              <a:spcBef>
                <a:spcPts val="0"/>
              </a:spcBef>
              <a:buNone/>
            </a:pPr>
            <a:r>
              <a:rPr lang="en" sz="2400"/>
              <a:t>What about us?</a:t>
            </a:r>
          </a:p>
        </p:txBody>
      </p:sp>
      <p:sp>
        <p:nvSpPr>
          <p:cNvPr id="516" name="Shape 516"/>
          <p:cNvSpPr txBox="1"/>
          <p:nvPr>
            <p:ph idx="1" type="body"/>
          </p:nvPr>
        </p:nvSpPr>
        <p:spPr>
          <a:xfrm>
            <a:off x="733425" y="1357312"/>
            <a:ext cx="7870800" cy="3050400"/>
          </a:xfrm>
          <a:prstGeom prst="rect">
            <a:avLst/>
          </a:prstGeom>
        </p:spPr>
        <p:txBody>
          <a:bodyPr anchorCtr="0" anchor="t" bIns="91425" lIns="91425" rIns="91425" tIns="91425">
            <a:noAutofit/>
          </a:bodyPr>
          <a:lstStyle/>
          <a:p>
            <a:pPr indent="0" lvl="0" marL="342900" rtl="0">
              <a:spcBef>
                <a:spcPts val="0"/>
              </a:spcBef>
              <a:buNone/>
            </a:pPr>
            <a:r>
              <a:rPr lang="en" sz="1800"/>
              <a:t>How many </a:t>
            </a:r>
            <a:r>
              <a:rPr b="1" lang="en" sz="1800"/>
              <a:t>websites</a:t>
            </a:r>
            <a:r>
              <a:rPr lang="en" sz="1800"/>
              <a:t> are you registered with?</a:t>
            </a:r>
          </a:p>
          <a:p>
            <a:pPr lvl="0" rtl="0">
              <a:spcBef>
                <a:spcPts val="0"/>
              </a:spcBef>
              <a:buNone/>
            </a:pPr>
            <a:r>
              <a:t/>
            </a:r>
            <a:endParaRPr sz="1800"/>
          </a:p>
          <a:p>
            <a:pPr indent="0" lvl="0" marL="342900" rtl="0">
              <a:spcBef>
                <a:spcPts val="0"/>
              </a:spcBef>
              <a:buNone/>
            </a:pPr>
            <a:r>
              <a:rPr lang="en" sz="1800"/>
              <a:t>How much </a:t>
            </a:r>
            <a:r>
              <a:rPr b="1" lang="en" sz="1800"/>
              <a:t>personal information</a:t>
            </a:r>
            <a:r>
              <a:rPr lang="en" sz="1800"/>
              <a:t> have you shared?</a:t>
            </a:r>
          </a:p>
          <a:p>
            <a:pPr indent="0" lvl="0" marL="342900" rtl="0">
              <a:spcBef>
                <a:spcPts val="0"/>
              </a:spcBef>
              <a:buNone/>
            </a:pPr>
            <a:r>
              <a:rPr i="1" lang="en" sz="1800"/>
              <a:t>Think about online competitions you have entered? Facebook?   Ezibuy? Trademe? Grabone? etc</a:t>
            </a:r>
          </a:p>
          <a:p>
            <a:pPr lvl="0" rtl="0">
              <a:spcBef>
                <a:spcPts val="0"/>
              </a:spcBef>
              <a:buNone/>
            </a:pPr>
            <a:r>
              <a:t/>
            </a:r>
            <a:endParaRPr sz="1800"/>
          </a:p>
          <a:p>
            <a:pPr indent="0" lvl="0" marL="342900">
              <a:spcBef>
                <a:spcPts val="0"/>
              </a:spcBef>
              <a:buNone/>
            </a:pPr>
            <a:r>
              <a:rPr lang="en" sz="1800"/>
              <a:t>How can you model “</a:t>
            </a:r>
            <a:r>
              <a:rPr b="1" lang="en" sz="1800"/>
              <a:t>good digital citizenship</a:t>
            </a:r>
            <a:r>
              <a:rPr lang="en" sz="1800"/>
              <a:t>” practices for your child?</a:t>
            </a:r>
          </a:p>
        </p:txBody>
      </p:sp>
      <p:pic>
        <p:nvPicPr>
          <p:cNvPr id="517" name="Shape 517"/>
          <p:cNvPicPr preferRelativeResize="0"/>
          <p:nvPr/>
        </p:nvPicPr>
        <p:blipFill>
          <a:blip r:embed="rId3">
            <a:alphaModFix/>
          </a:blip>
          <a:stretch>
            <a:fillRect/>
          </a:stretch>
        </p:blipFill>
        <p:spPr>
          <a:xfrm>
            <a:off x="6676675" y="114775"/>
            <a:ext cx="2299050" cy="2299050"/>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2" name="Shape 522"/>
        <p:cNvGrpSpPr/>
        <p:nvPr/>
      </p:nvGrpSpPr>
      <p:grpSpPr>
        <a:xfrm>
          <a:off x="0" y="0"/>
          <a:ext cx="0" cy="0"/>
          <a:chOff x="0" y="0"/>
          <a:chExt cx="0" cy="0"/>
        </a:xfrm>
      </p:grpSpPr>
      <p:sp>
        <p:nvSpPr>
          <p:cNvPr id="523" name="Shape 523"/>
          <p:cNvSpPr txBox="1"/>
          <p:nvPr>
            <p:ph type="title"/>
          </p:nvPr>
        </p:nvSpPr>
        <p:spPr>
          <a:xfrm>
            <a:off x="733425" y="471487"/>
            <a:ext cx="7942199" cy="857250"/>
          </a:xfrm>
          <a:prstGeom prst="rect">
            <a:avLst/>
          </a:prstGeom>
        </p:spPr>
        <p:txBody>
          <a:bodyPr anchorCtr="0" anchor="t" bIns="91425" lIns="91425" rIns="91425" tIns="91425">
            <a:noAutofit/>
          </a:bodyPr>
          <a:lstStyle/>
          <a:p>
            <a:pPr lvl="0" rtl="0">
              <a:spcBef>
                <a:spcPts val="0"/>
              </a:spcBef>
              <a:buNone/>
            </a:pPr>
            <a:r>
              <a:rPr lang="en" sz="3000" u="sng">
                <a:solidFill>
                  <a:schemeClr val="hlink"/>
                </a:solidFill>
                <a:hlinkClick r:id="rId3"/>
              </a:rPr>
              <a:t>Hector’s World</a:t>
            </a:r>
          </a:p>
          <a:p>
            <a:pPr lvl="0">
              <a:spcBef>
                <a:spcPts val="0"/>
              </a:spcBef>
              <a:buNone/>
            </a:pPr>
            <a:r>
              <a:rPr lang="en" sz="3000"/>
              <a:t>http://hectorsworld.netsafe.org.nz/</a:t>
            </a:r>
          </a:p>
        </p:txBody>
      </p:sp>
      <p:sp>
        <p:nvSpPr>
          <p:cNvPr id="524" name="Shape 524"/>
          <p:cNvSpPr txBox="1"/>
          <p:nvPr>
            <p:ph idx="1" type="body"/>
          </p:nvPr>
        </p:nvSpPr>
        <p:spPr>
          <a:xfrm>
            <a:off x="733425" y="1357312"/>
            <a:ext cx="8015399" cy="2780099"/>
          </a:xfrm>
          <a:prstGeom prst="rect">
            <a:avLst/>
          </a:prstGeom>
        </p:spPr>
        <p:txBody>
          <a:bodyPr anchorCtr="0" anchor="t" bIns="91425" lIns="91425" rIns="91425" tIns="91425">
            <a:noAutofit/>
          </a:bodyPr>
          <a:lstStyle/>
          <a:p>
            <a:pPr indent="0" lvl="0" marL="0" rtl="0" algn="ctr">
              <a:spcBef>
                <a:spcPts val="0"/>
              </a:spcBef>
              <a:buNone/>
            </a:pPr>
            <a:r>
              <a:t/>
            </a:r>
            <a:endParaRPr b="1"/>
          </a:p>
          <a:p>
            <a:pPr lvl="0">
              <a:spcBef>
                <a:spcPts val="0"/>
              </a:spcBef>
              <a:buNone/>
            </a:pPr>
            <a:r>
              <a:t/>
            </a:r>
            <a:endParaRPr/>
          </a:p>
        </p:txBody>
      </p:sp>
      <p:pic>
        <p:nvPicPr>
          <p:cNvPr id="525" name="Shape 525"/>
          <p:cNvPicPr preferRelativeResize="0"/>
          <p:nvPr/>
        </p:nvPicPr>
        <p:blipFill>
          <a:blip r:embed="rId4">
            <a:alphaModFix/>
          </a:blip>
          <a:stretch>
            <a:fillRect/>
          </a:stretch>
        </p:blipFill>
        <p:spPr>
          <a:xfrm>
            <a:off x="2550425" y="1441325"/>
            <a:ext cx="6593575" cy="3686950"/>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0" name="Shape 530"/>
        <p:cNvGrpSpPr/>
        <p:nvPr/>
      </p:nvGrpSpPr>
      <p:grpSpPr>
        <a:xfrm>
          <a:off x="0" y="0"/>
          <a:ext cx="0" cy="0"/>
          <a:chOff x="0" y="0"/>
          <a:chExt cx="0" cy="0"/>
        </a:xfrm>
      </p:grpSpPr>
      <p:sp>
        <p:nvSpPr>
          <p:cNvPr id="531" name="Shape 531"/>
          <p:cNvSpPr txBox="1"/>
          <p:nvPr>
            <p:ph type="title"/>
          </p:nvPr>
        </p:nvSpPr>
        <p:spPr>
          <a:xfrm>
            <a:off x="733425" y="471487"/>
            <a:ext cx="7942200" cy="857400"/>
          </a:xfrm>
          <a:prstGeom prst="rect">
            <a:avLst/>
          </a:prstGeom>
        </p:spPr>
        <p:txBody>
          <a:bodyPr anchorCtr="0" anchor="t" bIns="91425" lIns="91425" rIns="91425" tIns="91425">
            <a:noAutofit/>
          </a:bodyPr>
          <a:lstStyle/>
          <a:p>
            <a:pPr lvl="0">
              <a:spcBef>
                <a:spcPts val="0"/>
              </a:spcBef>
              <a:buNone/>
            </a:pPr>
            <a:r>
              <a:rPr b="1" lang="en" sz="3600">
                <a:solidFill>
                  <a:schemeClr val="dk1"/>
                </a:solidFill>
              </a:rPr>
              <a:t>Netbasics Website</a:t>
            </a:r>
          </a:p>
        </p:txBody>
      </p:sp>
      <p:sp>
        <p:nvSpPr>
          <p:cNvPr id="532" name="Shape 532"/>
          <p:cNvSpPr txBox="1"/>
          <p:nvPr/>
        </p:nvSpPr>
        <p:spPr>
          <a:xfrm>
            <a:off x="975425" y="1575693"/>
            <a:ext cx="720299" cy="753974"/>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533" name="Shape 533"/>
          <p:cNvSpPr txBox="1"/>
          <p:nvPr>
            <p:ph idx="1" type="body"/>
          </p:nvPr>
        </p:nvSpPr>
        <p:spPr>
          <a:xfrm>
            <a:off x="733425" y="1357312"/>
            <a:ext cx="7870800" cy="3050325"/>
          </a:xfrm>
          <a:prstGeom prst="rect">
            <a:avLst/>
          </a:prstGeom>
          <a:noFill/>
          <a:ln>
            <a:noFill/>
          </a:ln>
        </p:spPr>
        <p:txBody>
          <a:bodyPr anchorCtr="0" anchor="t" bIns="45700" lIns="91425" rIns="91425" tIns="45700">
            <a:noAutofit/>
          </a:bodyPr>
          <a:lstStyle/>
          <a:p>
            <a:pPr indent="-63500" lvl="0" marL="342900" marR="0" rtl="0" algn="l">
              <a:lnSpc>
                <a:spcPct val="100000"/>
              </a:lnSpc>
              <a:spcBef>
                <a:spcPts val="0"/>
              </a:spcBef>
              <a:spcAft>
                <a:spcPts val="0"/>
              </a:spcAft>
              <a:buClr>
                <a:schemeClr val="dk1"/>
              </a:buClr>
              <a:buSzPct val="100000"/>
              <a:buFont typeface="Calibri"/>
              <a:buNone/>
            </a:pPr>
            <a:r>
              <a:rPr lang="en" sz="2800" u="sng">
                <a:solidFill>
                  <a:schemeClr val="hlink"/>
                </a:solidFill>
                <a:latin typeface="Calibri"/>
                <a:ea typeface="Calibri"/>
                <a:cs typeface="Calibri"/>
                <a:sym typeface="Calibri"/>
                <a:hlinkClick r:id="rId3"/>
              </a:rPr>
              <a:t>Netbasics</a:t>
            </a:r>
          </a:p>
          <a:p>
            <a:pPr indent="-63500" lvl="0" marL="342900" marR="0" rtl="0" algn="l">
              <a:lnSpc>
                <a:spcPct val="100000"/>
              </a:lnSpc>
              <a:spcBef>
                <a:spcPts val="0"/>
              </a:spcBef>
              <a:spcAft>
                <a:spcPts val="0"/>
              </a:spcAft>
              <a:buClr>
                <a:schemeClr val="dk1"/>
              </a:buClr>
              <a:buSzPct val="100000"/>
              <a:buFont typeface="Calibri"/>
              <a:buNone/>
            </a:pPr>
            <a:r>
              <a:rPr lang="en" sz="2800">
                <a:solidFill>
                  <a:schemeClr val="dk1"/>
                </a:solidFill>
                <a:latin typeface="Calibri"/>
                <a:ea typeface="Calibri"/>
                <a:cs typeface="Calibri"/>
                <a:sym typeface="Calibri"/>
              </a:rPr>
              <a:t>http://www.netbasics.org.nz/</a:t>
            </a:r>
          </a:p>
        </p:txBody>
      </p:sp>
      <p:pic>
        <p:nvPicPr>
          <p:cNvPr id="534" name="Shape 534"/>
          <p:cNvPicPr preferRelativeResize="0"/>
          <p:nvPr/>
        </p:nvPicPr>
        <p:blipFill>
          <a:blip r:embed="rId4">
            <a:alphaModFix/>
          </a:blip>
          <a:stretch>
            <a:fillRect/>
          </a:stretch>
        </p:blipFill>
        <p:spPr>
          <a:xfrm>
            <a:off x="5616150" y="1848374"/>
            <a:ext cx="3527849" cy="3295125"/>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8" name="Shape 538"/>
        <p:cNvGrpSpPr/>
        <p:nvPr/>
      </p:nvGrpSpPr>
      <p:grpSpPr>
        <a:xfrm>
          <a:off x="0" y="0"/>
          <a:ext cx="0" cy="0"/>
          <a:chOff x="0" y="0"/>
          <a:chExt cx="0" cy="0"/>
        </a:xfrm>
      </p:grpSpPr>
      <p:sp>
        <p:nvSpPr>
          <p:cNvPr id="539" name="Shape 539"/>
          <p:cNvSpPr txBox="1"/>
          <p:nvPr>
            <p:ph type="title"/>
          </p:nvPr>
        </p:nvSpPr>
        <p:spPr>
          <a:xfrm>
            <a:off x="733425" y="471487"/>
            <a:ext cx="7942200" cy="857400"/>
          </a:xfrm>
          <a:prstGeom prst="rect">
            <a:avLst/>
          </a:prstGeom>
        </p:spPr>
        <p:txBody>
          <a:bodyPr anchorCtr="0" anchor="t" bIns="91425" lIns="91425" rIns="91425" tIns="91425">
            <a:noAutofit/>
          </a:bodyPr>
          <a:lstStyle/>
          <a:p>
            <a:pPr lvl="0">
              <a:spcBef>
                <a:spcPts val="0"/>
              </a:spcBef>
              <a:buNone/>
            </a:pPr>
            <a:r>
              <a:rPr lang="en" u="sng">
                <a:solidFill>
                  <a:schemeClr val="hlink"/>
                </a:solidFill>
                <a:hlinkClick r:id="rId3"/>
              </a:rPr>
              <a:t>Common Sense Media</a:t>
            </a:r>
          </a:p>
        </p:txBody>
      </p:sp>
      <p:sp>
        <p:nvSpPr>
          <p:cNvPr id="540" name="Shape 540"/>
          <p:cNvSpPr txBox="1"/>
          <p:nvPr>
            <p:ph idx="1" type="body"/>
          </p:nvPr>
        </p:nvSpPr>
        <p:spPr>
          <a:xfrm>
            <a:off x="733425" y="1357312"/>
            <a:ext cx="8015400" cy="2780100"/>
          </a:xfrm>
          <a:prstGeom prst="rect">
            <a:avLst/>
          </a:prstGeom>
        </p:spPr>
        <p:txBody>
          <a:bodyPr anchorCtr="0" anchor="t" bIns="91425" lIns="91425" rIns="91425" tIns="91425">
            <a:noAutofit/>
          </a:bodyPr>
          <a:lstStyle/>
          <a:p>
            <a:pPr lvl="0">
              <a:spcBef>
                <a:spcPts val="0"/>
              </a:spcBef>
              <a:buNone/>
            </a:pPr>
            <a:r>
              <a:t/>
            </a:r>
            <a:endParaRPr/>
          </a:p>
        </p:txBody>
      </p:sp>
      <p:pic>
        <p:nvPicPr>
          <p:cNvPr id="541" name="Shape 541"/>
          <p:cNvPicPr preferRelativeResize="0"/>
          <p:nvPr/>
        </p:nvPicPr>
        <p:blipFill>
          <a:blip r:embed="rId4">
            <a:alphaModFix/>
          </a:blip>
          <a:stretch>
            <a:fillRect/>
          </a:stretch>
        </p:blipFill>
        <p:spPr>
          <a:xfrm>
            <a:off x="1587112" y="1022796"/>
            <a:ext cx="5969774" cy="2448675"/>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5" name="Shape 545"/>
        <p:cNvGrpSpPr/>
        <p:nvPr/>
      </p:nvGrpSpPr>
      <p:grpSpPr>
        <a:xfrm>
          <a:off x="0" y="0"/>
          <a:ext cx="0" cy="0"/>
          <a:chOff x="0" y="0"/>
          <a:chExt cx="0" cy="0"/>
        </a:xfrm>
      </p:grpSpPr>
      <p:sp>
        <p:nvSpPr>
          <p:cNvPr id="546" name="Shape 546"/>
          <p:cNvSpPr txBox="1"/>
          <p:nvPr>
            <p:ph type="title"/>
          </p:nvPr>
        </p:nvSpPr>
        <p:spPr>
          <a:xfrm>
            <a:off x="733425" y="471487"/>
            <a:ext cx="7942200" cy="857400"/>
          </a:xfrm>
          <a:prstGeom prst="rect">
            <a:avLst/>
          </a:prstGeom>
        </p:spPr>
        <p:txBody>
          <a:bodyPr anchorCtr="0" anchor="t" bIns="91425" lIns="91425" rIns="91425" tIns="91425">
            <a:noAutofit/>
          </a:bodyPr>
          <a:lstStyle/>
          <a:p>
            <a:pPr lvl="0">
              <a:spcBef>
                <a:spcPts val="0"/>
              </a:spcBef>
              <a:buNone/>
            </a:pPr>
            <a:r>
              <a:t/>
            </a:r>
            <a:endParaRPr/>
          </a:p>
        </p:txBody>
      </p:sp>
      <p:sp>
        <p:nvSpPr>
          <p:cNvPr id="547" name="Shape 547"/>
          <p:cNvSpPr txBox="1"/>
          <p:nvPr>
            <p:ph idx="1" type="body"/>
          </p:nvPr>
        </p:nvSpPr>
        <p:spPr>
          <a:xfrm>
            <a:off x="733425" y="1357312"/>
            <a:ext cx="8015400" cy="2780100"/>
          </a:xfrm>
          <a:prstGeom prst="rect">
            <a:avLst/>
          </a:prstGeom>
        </p:spPr>
        <p:txBody>
          <a:bodyPr anchorCtr="0" anchor="t" bIns="91425" lIns="91425" rIns="91425" tIns="91425">
            <a:noAutofit/>
          </a:bodyPr>
          <a:lstStyle/>
          <a:p>
            <a:pPr lvl="0">
              <a:spcBef>
                <a:spcPts val="0"/>
              </a:spcBef>
              <a:buNone/>
            </a:pPr>
            <a:r>
              <a:t/>
            </a:r>
            <a:endParaRPr/>
          </a:p>
        </p:txBody>
      </p:sp>
      <p:pic>
        <p:nvPicPr>
          <p:cNvPr id="548" name="Shape 548"/>
          <p:cNvPicPr preferRelativeResize="0"/>
          <p:nvPr/>
        </p:nvPicPr>
        <p:blipFill>
          <a:blip r:embed="rId3">
            <a:alphaModFix/>
          </a:blip>
          <a:stretch>
            <a:fillRect/>
          </a:stretch>
        </p:blipFill>
        <p:spPr>
          <a:xfrm>
            <a:off x="0" y="1654958"/>
            <a:ext cx="9143998" cy="1833583"/>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2" name="Shape 552"/>
        <p:cNvGrpSpPr/>
        <p:nvPr/>
      </p:nvGrpSpPr>
      <p:grpSpPr>
        <a:xfrm>
          <a:off x="0" y="0"/>
          <a:ext cx="0" cy="0"/>
          <a:chOff x="0" y="0"/>
          <a:chExt cx="0" cy="0"/>
        </a:xfrm>
      </p:grpSpPr>
      <p:sp>
        <p:nvSpPr>
          <p:cNvPr id="553" name="Shape 553"/>
          <p:cNvSpPr txBox="1"/>
          <p:nvPr>
            <p:ph type="title"/>
          </p:nvPr>
        </p:nvSpPr>
        <p:spPr>
          <a:xfrm>
            <a:off x="733425" y="471487"/>
            <a:ext cx="7942200" cy="857400"/>
          </a:xfrm>
          <a:prstGeom prst="rect">
            <a:avLst/>
          </a:prstGeom>
        </p:spPr>
        <p:txBody>
          <a:bodyPr anchorCtr="0" anchor="t" bIns="91425" lIns="91425" rIns="91425" tIns="91425">
            <a:noAutofit/>
          </a:bodyPr>
          <a:lstStyle/>
          <a:p>
            <a:pPr lvl="0">
              <a:spcBef>
                <a:spcPts val="0"/>
              </a:spcBef>
              <a:buNone/>
            </a:pPr>
            <a:r>
              <a:t/>
            </a:r>
            <a:endParaRPr/>
          </a:p>
        </p:txBody>
      </p:sp>
      <p:sp>
        <p:nvSpPr>
          <p:cNvPr id="554" name="Shape 554"/>
          <p:cNvSpPr txBox="1"/>
          <p:nvPr>
            <p:ph idx="1" type="body"/>
          </p:nvPr>
        </p:nvSpPr>
        <p:spPr>
          <a:xfrm>
            <a:off x="733425" y="1357312"/>
            <a:ext cx="8015400" cy="2780100"/>
          </a:xfrm>
          <a:prstGeom prst="rect">
            <a:avLst/>
          </a:prstGeom>
        </p:spPr>
        <p:txBody>
          <a:bodyPr anchorCtr="0" anchor="t" bIns="91425" lIns="91425" rIns="91425" tIns="91425">
            <a:noAutofit/>
          </a:bodyPr>
          <a:lstStyle/>
          <a:p>
            <a:pPr lvl="0">
              <a:spcBef>
                <a:spcPts val="0"/>
              </a:spcBef>
              <a:buNone/>
            </a:pPr>
            <a:r>
              <a:t/>
            </a:r>
            <a:endParaRPr/>
          </a:p>
        </p:txBody>
      </p:sp>
      <p:pic>
        <p:nvPicPr>
          <p:cNvPr id="555" name="Shape 555"/>
          <p:cNvPicPr preferRelativeResize="0"/>
          <p:nvPr/>
        </p:nvPicPr>
        <p:blipFill>
          <a:blip r:embed="rId3">
            <a:alphaModFix/>
          </a:blip>
          <a:stretch>
            <a:fillRect/>
          </a:stretch>
        </p:blipFill>
        <p:spPr>
          <a:xfrm>
            <a:off x="23812" y="814387"/>
            <a:ext cx="9096375" cy="3514725"/>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9" name="Shape 559"/>
        <p:cNvGrpSpPr/>
        <p:nvPr/>
      </p:nvGrpSpPr>
      <p:grpSpPr>
        <a:xfrm>
          <a:off x="0" y="0"/>
          <a:ext cx="0" cy="0"/>
          <a:chOff x="0" y="0"/>
          <a:chExt cx="0" cy="0"/>
        </a:xfrm>
      </p:grpSpPr>
      <p:sp>
        <p:nvSpPr>
          <p:cNvPr id="560" name="Shape 560"/>
          <p:cNvSpPr txBox="1"/>
          <p:nvPr>
            <p:ph type="title"/>
          </p:nvPr>
        </p:nvSpPr>
        <p:spPr>
          <a:xfrm>
            <a:off x="733425" y="471487"/>
            <a:ext cx="7942200" cy="857400"/>
          </a:xfrm>
          <a:prstGeom prst="rect">
            <a:avLst/>
          </a:prstGeom>
        </p:spPr>
        <p:txBody>
          <a:bodyPr anchorCtr="0" anchor="t" bIns="91425" lIns="91425" rIns="91425" tIns="91425">
            <a:noAutofit/>
          </a:bodyPr>
          <a:lstStyle/>
          <a:p>
            <a:pPr lvl="0">
              <a:spcBef>
                <a:spcPts val="0"/>
              </a:spcBef>
              <a:buNone/>
            </a:pPr>
            <a:r>
              <a:t/>
            </a:r>
            <a:endParaRPr/>
          </a:p>
        </p:txBody>
      </p:sp>
      <p:sp>
        <p:nvSpPr>
          <p:cNvPr id="561" name="Shape 561"/>
          <p:cNvSpPr txBox="1"/>
          <p:nvPr>
            <p:ph idx="1" type="body"/>
          </p:nvPr>
        </p:nvSpPr>
        <p:spPr>
          <a:xfrm>
            <a:off x="733425" y="1357312"/>
            <a:ext cx="8015400" cy="2780100"/>
          </a:xfrm>
          <a:prstGeom prst="rect">
            <a:avLst/>
          </a:prstGeom>
        </p:spPr>
        <p:txBody>
          <a:bodyPr anchorCtr="0" anchor="t" bIns="91425" lIns="91425" rIns="91425" tIns="91425">
            <a:noAutofit/>
          </a:bodyPr>
          <a:lstStyle/>
          <a:p>
            <a:pPr lvl="0">
              <a:spcBef>
                <a:spcPts val="0"/>
              </a:spcBef>
              <a:buNone/>
            </a:pPr>
            <a:r>
              <a:t/>
            </a:r>
            <a:endParaRPr/>
          </a:p>
        </p:txBody>
      </p:sp>
      <p:pic>
        <p:nvPicPr>
          <p:cNvPr id="562" name="Shape 562"/>
          <p:cNvPicPr preferRelativeResize="0"/>
          <p:nvPr/>
        </p:nvPicPr>
        <p:blipFill>
          <a:blip r:embed="rId3">
            <a:alphaModFix/>
          </a:blip>
          <a:stretch>
            <a:fillRect/>
          </a:stretch>
        </p:blipFill>
        <p:spPr>
          <a:xfrm>
            <a:off x="857250" y="1490662"/>
            <a:ext cx="7429500" cy="2162175"/>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6" name="Shape 436"/>
        <p:cNvGrpSpPr/>
        <p:nvPr/>
      </p:nvGrpSpPr>
      <p:grpSpPr>
        <a:xfrm>
          <a:off x="0" y="0"/>
          <a:ext cx="0" cy="0"/>
          <a:chOff x="0" y="0"/>
          <a:chExt cx="0" cy="0"/>
        </a:xfrm>
      </p:grpSpPr>
      <p:sp>
        <p:nvSpPr>
          <p:cNvPr id="437" name="Shape 437"/>
          <p:cNvSpPr txBox="1"/>
          <p:nvPr>
            <p:ph type="title"/>
          </p:nvPr>
        </p:nvSpPr>
        <p:spPr>
          <a:xfrm>
            <a:off x="735012" y="472677"/>
            <a:ext cx="7940674" cy="857250"/>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Clr>
                <a:schemeClr val="lt1"/>
              </a:buClr>
              <a:buSzPct val="25000"/>
              <a:buFont typeface="Calibri"/>
              <a:buNone/>
            </a:pPr>
            <a:r>
              <a:rPr lang="en" sz="4500">
                <a:latin typeface="Calibri"/>
                <a:ea typeface="Calibri"/>
                <a:cs typeface="Calibri"/>
                <a:sym typeface="Calibri"/>
              </a:rPr>
              <a:t>What is Digital Citizenship?</a:t>
            </a:r>
          </a:p>
        </p:txBody>
      </p:sp>
      <p:sp>
        <p:nvSpPr>
          <p:cNvPr id="438" name="Shape 438"/>
          <p:cNvSpPr txBox="1"/>
          <p:nvPr>
            <p:ph idx="1" type="body"/>
          </p:nvPr>
        </p:nvSpPr>
        <p:spPr>
          <a:xfrm>
            <a:off x="733425" y="1357312"/>
            <a:ext cx="7870800" cy="3050325"/>
          </a:xfrm>
          <a:prstGeom prst="rect">
            <a:avLst/>
          </a:prstGeom>
          <a:noFill/>
          <a:ln>
            <a:noFill/>
          </a:ln>
        </p:spPr>
        <p:txBody>
          <a:bodyPr anchorCtr="0" anchor="t" bIns="45700" lIns="91425" rIns="91425" tIns="45700">
            <a:noAutofit/>
          </a:bodyPr>
          <a:lstStyle/>
          <a:p>
            <a:pPr indent="-63500" lvl="0" marL="342900" marR="0" rtl="0" algn="l">
              <a:lnSpc>
                <a:spcPct val="100000"/>
              </a:lnSpc>
              <a:spcBef>
                <a:spcPts val="0"/>
              </a:spcBef>
              <a:spcAft>
                <a:spcPts val="0"/>
              </a:spcAft>
              <a:buClr>
                <a:schemeClr val="dk1"/>
              </a:buClr>
              <a:buSzPct val="100000"/>
              <a:buFont typeface="Calibri"/>
              <a:buNone/>
            </a:pPr>
            <a:r>
              <a:rPr lang="en" sz="2800">
                <a:solidFill>
                  <a:schemeClr val="dk1"/>
                </a:solidFill>
                <a:latin typeface="Calibri"/>
                <a:ea typeface="Calibri"/>
                <a:cs typeface="Calibri"/>
                <a:sym typeface="Calibri"/>
              </a:rPr>
              <a:t>Digital Literacy</a:t>
            </a:r>
          </a:p>
          <a:p>
            <a:pPr indent="-63500" lvl="0" marL="342900" marR="0" rtl="0" algn="l">
              <a:lnSpc>
                <a:spcPct val="100000"/>
              </a:lnSpc>
              <a:spcBef>
                <a:spcPts val="0"/>
              </a:spcBef>
              <a:spcAft>
                <a:spcPts val="0"/>
              </a:spcAft>
              <a:buClr>
                <a:schemeClr val="dk1"/>
              </a:buClr>
              <a:buSzPct val="100000"/>
              <a:buFont typeface="Calibri"/>
              <a:buNone/>
            </a:pPr>
            <a:r>
              <a:rPr lang="en" sz="2800">
                <a:solidFill>
                  <a:schemeClr val="dk1"/>
                </a:solidFill>
                <a:latin typeface="Calibri"/>
                <a:ea typeface="Calibri"/>
                <a:cs typeface="Calibri"/>
                <a:sym typeface="Calibri"/>
              </a:rPr>
              <a:t>Media Literacy</a:t>
            </a:r>
          </a:p>
          <a:p>
            <a:pPr indent="-63500" lvl="0" marL="342900" marR="0" rtl="0" algn="l">
              <a:lnSpc>
                <a:spcPct val="100000"/>
              </a:lnSpc>
              <a:spcBef>
                <a:spcPts val="0"/>
              </a:spcBef>
              <a:spcAft>
                <a:spcPts val="0"/>
              </a:spcAft>
              <a:buClr>
                <a:schemeClr val="dk1"/>
              </a:buClr>
              <a:buSzPct val="100000"/>
              <a:buFont typeface="Calibri"/>
              <a:buNone/>
            </a:pPr>
            <a:r>
              <a:rPr lang="en" sz="2800">
                <a:solidFill>
                  <a:schemeClr val="dk1"/>
                </a:solidFill>
                <a:latin typeface="Calibri"/>
                <a:ea typeface="Calibri"/>
                <a:cs typeface="Calibri"/>
                <a:sym typeface="Calibri"/>
              </a:rPr>
              <a:t>Cybersafety</a:t>
            </a:r>
          </a:p>
          <a:p>
            <a:pPr indent="-63500" lvl="0" marL="342900" marR="0" rtl="0" algn="l">
              <a:lnSpc>
                <a:spcPct val="100000"/>
              </a:lnSpc>
              <a:spcBef>
                <a:spcPts val="0"/>
              </a:spcBef>
              <a:spcAft>
                <a:spcPts val="0"/>
              </a:spcAft>
              <a:buClr>
                <a:schemeClr val="dk1"/>
              </a:buClr>
              <a:buSzPct val="100000"/>
              <a:buFont typeface="Calibri"/>
              <a:buNone/>
            </a:pPr>
            <a:r>
              <a:rPr lang="en" sz="2800">
                <a:solidFill>
                  <a:schemeClr val="dk1"/>
                </a:solidFill>
                <a:latin typeface="Calibri"/>
                <a:ea typeface="Calibri"/>
                <a:cs typeface="Calibri"/>
                <a:sym typeface="Calibri"/>
              </a:rPr>
              <a:t>Information Literacy</a:t>
            </a:r>
          </a:p>
        </p:txBody>
      </p:sp>
      <p:pic>
        <p:nvPicPr>
          <p:cNvPr id="439" name="Shape 439"/>
          <p:cNvPicPr preferRelativeResize="0"/>
          <p:nvPr/>
        </p:nvPicPr>
        <p:blipFill>
          <a:blip r:embed="rId3">
            <a:alphaModFix/>
          </a:blip>
          <a:stretch>
            <a:fillRect/>
          </a:stretch>
        </p:blipFill>
        <p:spPr>
          <a:xfrm>
            <a:off x="4304921" y="1217550"/>
            <a:ext cx="4437899" cy="3329874"/>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6" name="Shape 566"/>
        <p:cNvGrpSpPr/>
        <p:nvPr/>
      </p:nvGrpSpPr>
      <p:grpSpPr>
        <a:xfrm>
          <a:off x="0" y="0"/>
          <a:ext cx="0" cy="0"/>
          <a:chOff x="0" y="0"/>
          <a:chExt cx="0" cy="0"/>
        </a:xfrm>
      </p:grpSpPr>
      <p:sp>
        <p:nvSpPr>
          <p:cNvPr id="567" name="Shape 567"/>
          <p:cNvSpPr txBox="1"/>
          <p:nvPr>
            <p:ph type="title"/>
          </p:nvPr>
        </p:nvSpPr>
        <p:spPr>
          <a:xfrm>
            <a:off x="733425" y="471487"/>
            <a:ext cx="7870800" cy="857400"/>
          </a:xfrm>
          <a:prstGeom prst="rect">
            <a:avLst/>
          </a:prstGeom>
        </p:spPr>
        <p:txBody>
          <a:bodyPr anchorCtr="0" anchor="t" bIns="91425" lIns="91425" rIns="91425" tIns="91425">
            <a:noAutofit/>
          </a:bodyPr>
          <a:lstStyle/>
          <a:p>
            <a:pPr lvl="0">
              <a:spcBef>
                <a:spcPts val="0"/>
              </a:spcBef>
              <a:buNone/>
            </a:pPr>
            <a:r>
              <a:rPr lang="en" sz="3000"/>
              <a:t>Talk to your child</a:t>
            </a:r>
          </a:p>
        </p:txBody>
      </p:sp>
      <p:sp>
        <p:nvSpPr>
          <p:cNvPr id="568" name="Shape 568"/>
          <p:cNvSpPr txBox="1"/>
          <p:nvPr>
            <p:ph idx="1" type="body"/>
          </p:nvPr>
        </p:nvSpPr>
        <p:spPr>
          <a:xfrm>
            <a:off x="733425" y="1357312"/>
            <a:ext cx="7870800" cy="3050400"/>
          </a:xfrm>
          <a:prstGeom prst="rect">
            <a:avLst/>
          </a:prstGeom>
        </p:spPr>
        <p:txBody>
          <a:bodyPr anchorCtr="0" anchor="t" bIns="91425" lIns="91425" rIns="91425" tIns="91425">
            <a:noAutofit/>
          </a:bodyPr>
          <a:lstStyle/>
          <a:p>
            <a:pPr lvl="0" rtl="0">
              <a:spcBef>
                <a:spcPts val="0"/>
              </a:spcBef>
              <a:buNone/>
            </a:pPr>
            <a:r>
              <a:rPr lang="en" sz="2400"/>
              <a:t>Sit with them/talk with them when they are online</a:t>
            </a:r>
          </a:p>
          <a:p>
            <a:pPr lvl="0" rtl="0">
              <a:spcBef>
                <a:spcPts val="0"/>
              </a:spcBef>
              <a:buNone/>
            </a:pPr>
            <a:r>
              <a:t/>
            </a:r>
            <a:endParaRPr sz="2400"/>
          </a:p>
          <a:p>
            <a:pPr lvl="0" rtl="0">
              <a:spcBef>
                <a:spcPts val="0"/>
              </a:spcBef>
              <a:buNone/>
            </a:pPr>
            <a:r>
              <a:rPr lang="en" sz="2400"/>
              <a:t>Consider monitoring screen time</a:t>
            </a:r>
          </a:p>
          <a:p>
            <a:pPr lvl="0" rtl="0">
              <a:spcBef>
                <a:spcPts val="0"/>
              </a:spcBef>
              <a:buNone/>
            </a:pPr>
            <a:r>
              <a:t/>
            </a:r>
            <a:endParaRPr sz="2400"/>
          </a:p>
          <a:p>
            <a:pPr lvl="0">
              <a:spcBef>
                <a:spcPts val="0"/>
              </a:spcBef>
              <a:buNone/>
            </a:pPr>
            <a:r>
              <a:rPr lang="en" sz="2400"/>
              <a:t>Use opportunities for learning</a:t>
            </a:r>
          </a:p>
        </p:txBody>
      </p:sp>
      <p:pic>
        <p:nvPicPr>
          <p:cNvPr id="569" name="Shape 569"/>
          <p:cNvPicPr preferRelativeResize="0"/>
          <p:nvPr/>
        </p:nvPicPr>
        <p:blipFill>
          <a:blip r:embed="rId3">
            <a:alphaModFix/>
          </a:blip>
          <a:stretch>
            <a:fillRect/>
          </a:stretch>
        </p:blipFill>
        <p:spPr>
          <a:xfrm>
            <a:off x="5802699" y="2163575"/>
            <a:ext cx="2743169" cy="2476499"/>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3" name="Shape 573"/>
        <p:cNvGrpSpPr/>
        <p:nvPr/>
      </p:nvGrpSpPr>
      <p:grpSpPr>
        <a:xfrm>
          <a:off x="0" y="0"/>
          <a:ext cx="0" cy="0"/>
          <a:chOff x="0" y="0"/>
          <a:chExt cx="0" cy="0"/>
        </a:xfrm>
      </p:grpSpPr>
      <p:sp>
        <p:nvSpPr>
          <p:cNvPr id="574" name="Shape 574"/>
          <p:cNvSpPr txBox="1"/>
          <p:nvPr>
            <p:ph type="title"/>
          </p:nvPr>
        </p:nvSpPr>
        <p:spPr>
          <a:xfrm>
            <a:off x="733425" y="471487"/>
            <a:ext cx="7870800" cy="857400"/>
          </a:xfrm>
          <a:prstGeom prst="rect">
            <a:avLst/>
          </a:prstGeom>
        </p:spPr>
        <p:txBody>
          <a:bodyPr anchorCtr="0" anchor="t" bIns="91425" lIns="91425" rIns="91425" tIns="91425">
            <a:noAutofit/>
          </a:bodyPr>
          <a:lstStyle/>
          <a:p>
            <a:pPr lvl="0">
              <a:spcBef>
                <a:spcPts val="0"/>
              </a:spcBef>
              <a:buNone/>
            </a:pPr>
            <a:r>
              <a:rPr lang="en" sz="3000">
                <a:latin typeface="Comic Sans MS"/>
                <a:ea typeface="Comic Sans MS"/>
                <a:cs typeface="Comic Sans MS"/>
                <a:sym typeface="Comic Sans MS"/>
              </a:rPr>
              <a:t>Surfing the Net</a:t>
            </a:r>
          </a:p>
        </p:txBody>
      </p:sp>
      <p:sp>
        <p:nvSpPr>
          <p:cNvPr id="575" name="Shape 575"/>
          <p:cNvSpPr txBox="1"/>
          <p:nvPr>
            <p:ph idx="1" type="body"/>
          </p:nvPr>
        </p:nvSpPr>
        <p:spPr>
          <a:xfrm>
            <a:off x="733425" y="1357312"/>
            <a:ext cx="7870800" cy="3050400"/>
          </a:xfrm>
          <a:prstGeom prst="rect">
            <a:avLst/>
          </a:prstGeom>
        </p:spPr>
        <p:txBody>
          <a:bodyPr anchorCtr="0" anchor="t" bIns="91425" lIns="91425" rIns="91425" tIns="91425">
            <a:noAutofit/>
          </a:bodyPr>
          <a:lstStyle/>
          <a:p>
            <a:pPr indent="0" lvl="0" marL="342900" rtl="0">
              <a:spcBef>
                <a:spcPts val="0"/>
              </a:spcBef>
              <a:buNone/>
            </a:pPr>
            <a:r>
              <a:rPr lang="en" sz="2400" u="sng">
                <a:hlinkClick r:id="rId3"/>
              </a:rPr>
              <a:t>Hector’s World Safety Button</a:t>
            </a:r>
          </a:p>
          <a:p>
            <a:pPr lvl="0" rtl="0">
              <a:spcBef>
                <a:spcPts val="0"/>
              </a:spcBef>
              <a:buNone/>
            </a:pPr>
            <a:r>
              <a:t/>
            </a:r>
            <a:endParaRPr sz="2400"/>
          </a:p>
          <a:p>
            <a:pPr indent="0" lvl="0" marL="342900" rtl="0">
              <a:spcBef>
                <a:spcPts val="0"/>
              </a:spcBef>
              <a:buNone/>
            </a:pPr>
            <a:r>
              <a:rPr lang="en" sz="2400"/>
              <a:t>Google Chrome- turn on Safe Search-adjust your search filters</a:t>
            </a:r>
          </a:p>
          <a:p>
            <a:pPr indent="0" lvl="0" marL="342900">
              <a:spcBef>
                <a:spcPts val="0"/>
              </a:spcBef>
              <a:buNone/>
            </a:pPr>
            <a:r>
              <a:t/>
            </a:r>
            <a:endParaRPr sz="2400"/>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579" name="Shape 579"/>
        <p:cNvGrpSpPr/>
        <p:nvPr/>
      </p:nvGrpSpPr>
      <p:grpSpPr>
        <a:xfrm>
          <a:off x="0" y="0"/>
          <a:ext cx="0" cy="0"/>
          <a:chOff x="0" y="0"/>
          <a:chExt cx="0" cy="0"/>
        </a:xfrm>
      </p:grpSpPr>
      <p:sp>
        <p:nvSpPr>
          <p:cNvPr id="580" name="Shape 580"/>
          <p:cNvSpPr txBox="1"/>
          <p:nvPr/>
        </p:nvSpPr>
        <p:spPr>
          <a:xfrm>
            <a:off x="2339975" y="3983831"/>
            <a:ext cx="4465499" cy="159525"/>
          </a:xfrm>
          <a:prstGeom prst="rect">
            <a:avLst/>
          </a:prstGeom>
          <a:noFill/>
          <a:ln>
            <a:noFill/>
          </a:ln>
        </p:spPr>
        <p:txBody>
          <a:bodyPr anchorCtr="0" anchor="t" bIns="0" lIns="0" rIns="0" tIns="0">
            <a:noAutofit/>
          </a:bodyPr>
          <a:lstStyle/>
          <a:p>
            <a:pPr indent="0" lvl="0" marL="0" marR="0" rtl="0" algn="ctr">
              <a:lnSpc>
                <a:spcPct val="100000"/>
              </a:lnSpc>
              <a:spcBef>
                <a:spcPts val="0"/>
              </a:spcBef>
              <a:spcAft>
                <a:spcPts val="0"/>
              </a:spcAft>
              <a:buClr>
                <a:srgbClr val="669AD2"/>
              </a:buClr>
              <a:buSzPct val="25000"/>
              <a:buFont typeface="Calibri"/>
              <a:buNone/>
            </a:pPr>
            <a:r>
              <a:rPr b="1" i="0" lang="en" sz="1400" u="none" cap="none" strike="noStrike">
                <a:solidFill>
                  <a:srgbClr val="669AD2"/>
                </a:solidFill>
                <a:latin typeface="Calibri"/>
                <a:ea typeface="Calibri"/>
                <a:cs typeface="Calibri"/>
                <a:sym typeface="Calibri"/>
              </a:rPr>
              <a:t>www.tetoitupu.org</a:t>
            </a:r>
          </a:p>
        </p:txBody>
      </p:sp>
      <p:cxnSp>
        <p:nvCxnSpPr>
          <p:cNvPr id="581" name="Shape 581"/>
          <p:cNvCxnSpPr/>
          <p:nvPr/>
        </p:nvCxnSpPr>
        <p:spPr>
          <a:xfrm>
            <a:off x="2411388" y="3644390"/>
            <a:ext cx="4321200" cy="0"/>
          </a:xfrm>
          <a:prstGeom prst="straightConnector1">
            <a:avLst/>
          </a:prstGeom>
          <a:noFill/>
          <a:ln cap="flat" cmpd="sng" w="25400">
            <a:solidFill>
              <a:schemeClr val="lt1"/>
            </a:solidFill>
            <a:prstDash val="solid"/>
            <a:round/>
            <a:headEnd len="med" w="med" type="none"/>
            <a:tailEnd len="med" w="med" type="none"/>
          </a:ln>
        </p:spPr>
      </p:cxnSp>
      <p:sp>
        <p:nvSpPr>
          <p:cNvPr id="582" name="Shape 582"/>
          <p:cNvSpPr txBox="1"/>
          <p:nvPr>
            <p:ph idx="1" type="body"/>
          </p:nvPr>
        </p:nvSpPr>
        <p:spPr>
          <a:xfrm>
            <a:off x="457200" y="2116697"/>
            <a:ext cx="8229600" cy="1188225"/>
          </a:xfrm>
          <a:prstGeom prst="rect">
            <a:avLst/>
          </a:prstGeom>
          <a:noFill/>
          <a:ln>
            <a:noFill/>
          </a:ln>
        </p:spPr>
        <p:txBody>
          <a:bodyPr anchorCtr="0" anchor="t" bIns="45700" lIns="91425" rIns="91425" tIns="45700">
            <a:noAutofit/>
          </a:bodyPr>
          <a:lstStyle/>
          <a:p>
            <a:pPr indent="-342900" lvl="0" marL="342900" marR="0" rtl="0" algn="ctr">
              <a:lnSpc>
                <a:spcPct val="100000"/>
              </a:lnSpc>
              <a:spcBef>
                <a:spcPts val="0"/>
              </a:spcBef>
              <a:spcAft>
                <a:spcPts val="0"/>
              </a:spcAft>
              <a:buClr>
                <a:schemeClr val="dk1"/>
              </a:buClr>
              <a:buSzPct val="25000"/>
              <a:buFont typeface="Calibri"/>
              <a:buNone/>
            </a:pPr>
            <a:r>
              <a:rPr b="0" i="0" lang="en" sz="2800" u="none" cap="none" strike="noStrike">
                <a:solidFill>
                  <a:schemeClr val="lt1"/>
                </a:solidFill>
                <a:latin typeface="Calibri"/>
                <a:ea typeface="Calibri"/>
                <a:cs typeface="Calibri"/>
                <a:sym typeface="Calibri"/>
              </a:rPr>
              <a:t>Contact:</a:t>
            </a:r>
          </a:p>
          <a:p>
            <a:pPr indent="-342900" lvl="0" marL="342900" marR="0" rtl="0" algn="ctr">
              <a:lnSpc>
                <a:spcPct val="100000"/>
              </a:lnSpc>
              <a:spcBef>
                <a:spcPts val="280"/>
              </a:spcBef>
              <a:spcAft>
                <a:spcPts val="0"/>
              </a:spcAft>
              <a:buClr>
                <a:schemeClr val="dk1"/>
              </a:buClr>
              <a:buSzPct val="25000"/>
              <a:buFont typeface="Calibri"/>
              <a:buNone/>
            </a:pPr>
            <a:r>
              <a:rPr b="0" i="0" lang="en" sz="1400" u="none" cap="none" strike="noStrike">
                <a:solidFill>
                  <a:schemeClr val="dk1"/>
                </a:solidFill>
                <a:latin typeface="Calibri"/>
                <a:ea typeface="Calibri"/>
                <a:cs typeface="Calibri"/>
                <a:sym typeface="Calibri"/>
              </a:rPr>
              <a:t>Name: </a:t>
            </a:r>
            <a:r>
              <a:rPr lang="en">
                <a:solidFill>
                  <a:schemeClr val="dk1"/>
                </a:solidFill>
                <a:latin typeface="Calibri"/>
                <a:ea typeface="Calibri"/>
                <a:cs typeface="Calibri"/>
                <a:sym typeface="Calibri"/>
              </a:rPr>
              <a:t>Mary Jamieson</a:t>
            </a:r>
          </a:p>
          <a:p>
            <a:pPr indent="-342900" lvl="0" marL="342900" marR="0" rtl="0" algn="ctr">
              <a:lnSpc>
                <a:spcPct val="100000"/>
              </a:lnSpc>
              <a:spcBef>
                <a:spcPts val="280"/>
              </a:spcBef>
              <a:spcAft>
                <a:spcPts val="0"/>
              </a:spcAft>
              <a:buClr>
                <a:schemeClr val="dk1"/>
              </a:buClr>
              <a:buSzPct val="25000"/>
              <a:buFont typeface="Calibri"/>
              <a:buNone/>
            </a:pPr>
            <a:r>
              <a:rPr b="0" i="0" lang="en" sz="1400" u="none" cap="none" strike="noStrike">
                <a:solidFill>
                  <a:schemeClr val="dk1"/>
                </a:solidFill>
                <a:latin typeface="Calibri"/>
                <a:ea typeface="Calibri"/>
                <a:cs typeface="Calibri"/>
                <a:sym typeface="Calibri"/>
              </a:rPr>
              <a:t>Job Title: </a:t>
            </a:r>
            <a:r>
              <a:rPr lang="en">
                <a:solidFill>
                  <a:schemeClr val="dk1"/>
                </a:solidFill>
                <a:latin typeface="Calibri"/>
                <a:ea typeface="Calibri"/>
                <a:cs typeface="Calibri"/>
                <a:sym typeface="Calibri"/>
              </a:rPr>
              <a:t>Facilitator Learning with Digital Technologies</a:t>
            </a:r>
          </a:p>
          <a:p>
            <a:pPr indent="-342900" lvl="0" marL="342900" marR="0" rtl="0" algn="ctr">
              <a:lnSpc>
                <a:spcPct val="100000"/>
              </a:lnSpc>
              <a:spcBef>
                <a:spcPts val="280"/>
              </a:spcBef>
              <a:spcAft>
                <a:spcPts val="0"/>
              </a:spcAft>
              <a:buClr>
                <a:schemeClr val="dk1"/>
              </a:buClr>
              <a:buFont typeface="Calibri"/>
              <a:buNone/>
            </a:pPr>
            <a:r>
              <a:t/>
            </a:r>
            <a:endParaRPr/>
          </a:p>
          <a:p>
            <a:pPr indent="-342900" lvl="0" marL="342900" marR="0" rtl="0" algn="ctr">
              <a:lnSpc>
                <a:spcPct val="100000"/>
              </a:lnSpc>
              <a:spcBef>
                <a:spcPts val="280"/>
              </a:spcBef>
              <a:spcAft>
                <a:spcPts val="0"/>
              </a:spcAft>
              <a:buClr>
                <a:schemeClr val="dk1"/>
              </a:buClr>
              <a:buSzPct val="25000"/>
              <a:buFont typeface="Calibri"/>
              <a:buNone/>
            </a:pPr>
            <a:r>
              <a:rPr b="0" i="0" lang="en" sz="1400" u="none" cap="none" strike="noStrike">
                <a:solidFill>
                  <a:schemeClr val="dk1"/>
                </a:solidFill>
                <a:latin typeface="Calibri"/>
                <a:ea typeface="Calibri"/>
                <a:cs typeface="Calibri"/>
                <a:sym typeface="Calibri"/>
              </a:rPr>
              <a:t>Email: </a:t>
            </a:r>
            <a:r>
              <a:rPr lang="en">
                <a:solidFill>
                  <a:schemeClr val="dk1"/>
                </a:solidFill>
                <a:latin typeface="Calibri"/>
                <a:ea typeface="Calibri"/>
                <a:cs typeface="Calibri"/>
                <a:sym typeface="Calibri"/>
              </a:rPr>
              <a:t>maryjam@waikato.ac.nz</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3" name="Shape 443"/>
        <p:cNvGrpSpPr/>
        <p:nvPr/>
      </p:nvGrpSpPr>
      <p:grpSpPr>
        <a:xfrm>
          <a:off x="0" y="0"/>
          <a:ext cx="0" cy="0"/>
          <a:chOff x="0" y="0"/>
          <a:chExt cx="0" cy="0"/>
        </a:xfrm>
      </p:grpSpPr>
      <p:sp>
        <p:nvSpPr>
          <p:cNvPr id="444" name="Shape 444"/>
          <p:cNvSpPr txBox="1"/>
          <p:nvPr>
            <p:ph type="title"/>
          </p:nvPr>
        </p:nvSpPr>
        <p:spPr>
          <a:xfrm>
            <a:off x="735012" y="472677"/>
            <a:ext cx="7940700" cy="857400"/>
          </a:xfrm>
          <a:prstGeom prst="rect">
            <a:avLst/>
          </a:prstGeom>
        </p:spPr>
        <p:txBody>
          <a:bodyPr anchorCtr="0" anchor="t" bIns="91425" lIns="91425" rIns="91425" tIns="91425">
            <a:noAutofit/>
          </a:bodyPr>
          <a:lstStyle/>
          <a:p>
            <a:pPr lvl="0">
              <a:spcBef>
                <a:spcPts val="0"/>
              </a:spcBef>
              <a:buNone/>
            </a:pPr>
            <a:r>
              <a:t/>
            </a:r>
            <a:endParaRPr/>
          </a:p>
        </p:txBody>
      </p:sp>
      <p:sp>
        <p:nvSpPr>
          <p:cNvPr id="445" name="Shape 445"/>
          <p:cNvSpPr txBox="1"/>
          <p:nvPr>
            <p:ph idx="1" type="body"/>
          </p:nvPr>
        </p:nvSpPr>
        <p:spPr>
          <a:xfrm>
            <a:off x="735012" y="1491853"/>
            <a:ext cx="7940700" cy="3024300"/>
          </a:xfrm>
          <a:prstGeom prst="rect">
            <a:avLst/>
          </a:prstGeom>
        </p:spPr>
        <p:txBody>
          <a:bodyPr anchorCtr="0" anchor="t" bIns="91425" lIns="91425" rIns="91425" tIns="91425">
            <a:noAutofit/>
          </a:bodyPr>
          <a:lstStyle/>
          <a:p>
            <a:pPr lvl="0">
              <a:spcBef>
                <a:spcPts val="0"/>
              </a:spcBef>
              <a:buNone/>
            </a:pPr>
            <a:r>
              <a:t/>
            </a:r>
            <a:endParaRPr/>
          </a:p>
        </p:txBody>
      </p:sp>
      <p:pic>
        <p:nvPicPr>
          <p:cNvPr id="446" name="Shape 446"/>
          <p:cNvPicPr preferRelativeResize="0"/>
          <p:nvPr/>
        </p:nvPicPr>
        <p:blipFill>
          <a:blip r:embed="rId3">
            <a:alphaModFix/>
          </a:blip>
          <a:stretch>
            <a:fillRect/>
          </a:stretch>
        </p:blipFill>
        <p:spPr>
          <a:xfrm>
            <a:off x="0" y="30560"/>
            <a:ext cx="9143998" cy="5082378"/>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0" name="Shape 450"/>
        <p:cNvGrpSpPr/>
        <p:nvPr/>
      </p:nvGrpSpPr>
      <p:grpSpPr>
        <a:xfrm>
          <a:off x="0" y="0"/>
          <a:ext cx="0" cy="0"/>
          <a:chOff x="0" y="0"/>
          <a:chExt cx="0" cy="0"/>
        </a:xfrm>
      </p:grpSpPr>
      <p:sp>
        <p:nvSpPr>
          <p:cNvPr id="451" name="Shape 451"/>
          <p:cNvSpPr txBox="1"/>
          <p:nvPr>
            <p:ph type="title"/>
          </p:nvPr>
        </p:nvSpPr>
        <p:spPr>
          <a:xfrm>
            <a:off x="733425" y="471487"/>
            <a:ext cx="7870800" cy="857400"/>
          </a:xfrm>
          <a:prstGeom prst="rect">
            <a:avLst/>
          </a:prstGeom>
        </p:spPr>
        <p:txBody>
          <a:bodyPr anchorCtr="0" anchor="t" bIns="91425" lIns="91425" rIns="91425" tIns="91425">
            <a:noAutofit/>
          </a:bodyPr>
          <a:lstStyle/>
          <a:p>
            <a:pPr lvl="0">
              <a:spcBef>
                <a:spcPts val="0"/>
              </a:spcBef>
              <a:buNone/>
            </a:pPr>
            <a:r>
              <a:t/>
            </a:r>
            <a:endParaRPr/>
          </a:p>
        </p:txBody>
      </p:sp>
      <p:sp>
        <p:nvSpPr>
          <p:cNvPr id="452" name="Shape 452"/>
          <p:cNvSpPr txBox="1"/>
          <p:nvPr>
            <p:ph idx="1" type="body"/>
          </p:nvPr>
        </p:nvSpPr>
        <p:spPr>
          <a:xfrm>
            <a:off x="733425" y="1357312"/>
            <a:ext cx="7870800" cy="3050400"/>
          </a:xfrm>
          <a:prstGeom prst="rect">
            <a:avLst/>
          </a:prstGeom>
        </p:spPr>
        <p:txBody>
          <a:bodyPr anchorCtr="0" anchor="t" bIns="91425" lIns="91425" rIns="91425" tIns="91425">
            <a:noAutofit/>
          </a:bodyPr>
          <a:lstStyle/>
          <a:p>
            <a:pPr lvl="0">
              <a:spcBef>
                <a:spcPts val="0"/>
              </a:spcBef>
              <a:buNone/>
            </a:pPr>
            <a:r>
              <a:t/>
            </a:r>
            <a:endParaRPr/>
          </a:p>
        </p:txBody>
      </p:sp>
      <p:pic>
        <p:nvPicPr>
          <p:cNvPr id="453" name="Shape 453"/>
          <p:cNvPicPr preferRelativeResize="0"/>
          <p:nvPr/>
        </p:nvPicPr>
        <p:blipFill>
          <a:blip r:embed="rId3">
            <a:alphaModFix/>
          </a:blip>
          <a:stretch>
            <a:fillRect/>
          </a:stretch>
        </p:blipFill>
        <p:spPr>
          <a:xfrm>
            <a:off x="1178616" y="0"/>
            <a:ext cx="7273917" cy="514349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7" name="Shape 457"/>
        <p:cNvGrpSpPr/>
        <p:nvPr/>
      </p:nvGrpSpPr>
      <p:grpSpPr>
        <a:xfrm>
          <a:off x="0" y="0"/>
          <a:ext cx="0" cy="0"/>
          <a:chOff x="0" y="0"/>
          <a:chExt cx="0" cy="0"/>
        </a:xfrm>
      </p:grpSpPr>
      <p:sp>
        <p:nvSpPr>
          <p:cNvPr id="458" name="Shape 458"/>
          <p:cNvSpPr txBox="1"/>
          <p:nvPr>
            <p:ph type="title"/>
          </p:nvPr>
        </p:nvSpPr>
        <p:spPr>
          <a:xfrm>
            <a:off x="733425" y="471487"/>
            <a:ext cx="7870800" cy="857400"/>
          </a:xfrm>
          <a:prstGeom prst="rect">
            <a:avLst/>
          </a:prstGeom>
        </p:spPr>
        <p:txBody>
          <a:bodyPr anchorCtr="0" anchor="t" bIns="91425" lIns="91425" rIns="91425" tIns="91425">
            <a:noAutofit/>
          </a:bodyPr>
          <a:lstStyle/>
          <a:p>
            <a:pPr lvl="0">
              <a:spcBef>
                <a:spcPts val="0"/>
              </a:spcBef>
              <a:buNone/>
            </a:pPr>
            <a:r>
              <a:t/>
            </a:r>
            <a:endParaRPr/>
          </a:p>
        </p:txBody>
      </p:sp>
      <p:sp>
        <p:nvSpPr>
          <p:cNvPr id="459" name="Shape 459"/>
          <p:cNvSpPr txBox="1"/>
          <p:nvPr>
            <p:ph idx="1" type="body"/>
          </p:nvPr>
        </p:nvSpPr>
        <p:spPr>
          <a:xfrm>
            <a:off x="733425" y="1357312"/>
            <a:ext cx="7870800" cy="3050400"/>
          </a:xfrm>
          <a:prstGeom prst="rect">
            <a:avLst/>
          </a:prstGeom>
        </p:spPr>
        <p:txBody>
          <a:bodyPr anchorCtr="0" anchor="t" bIns="91425" lIns="91425" rIns="91425" tIns="91425">
            <a:noAutofit/>
          </a:bodyPr>
          <a:lstStyle/>
          <a:p>
            <a:pPr lvl="0">
              <a:spcBef>
                <a:spcPts val="0"/>
              </a:spcBef>
              <a:buNone/>
            </a:pPr>
            <a:r>
              <a:t/>
            </a:r>
            <a:endParaRPr/>
          </a:p>
        </p:txBody>
      </p:sp>
      <p:pic>
        <p:nvPicPr>
          <p:cNvPr id="460" name="Shape 460"/>
          <p:cNvPicPr preferRelativeResize="0"/>
          <p:nvPr/>
        </p:nvPicPr>
        <p:blipFill>
          <a:blip r:embed="rId3">
            <a:alphaModFix/>
          </a:blip>
          <a:stretch>
            <a:fillRect/>
          </a:stretch>
        </p:blipFill>
        <p:spPr>
          <a:xfrm>
            <a:off x="1653724" y="0"/>
            <a:ext cx="5580325" cy="450025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4" name="Shape 464"/>
        <p:cNvGrpSpPr/>
        <p:nvPr/>
      </p:nvGrpSpPr>
      <p:grpSpPr>
        <a:xfrm>
          <a:off x="0" y="0"/>
          <a:ext cx="0" cy="0"/>
          <a:chOff x="0" y="0"/>
          <a:chExt cx="0" cy="0"/>
        </a:xfrm>
      </p:grpSpPr>
      <p:sp>
        <p:nvSpPr>
          <p:cNvPr id="465" name="Shape 465"/>
          <p:cNvSpPr txBox="1"/>
          <p:nvPr>
            <p:ph type="title"/>
          </p:nvPr>
        </p:nvSpPr>
        <p:spPr>
          <a:xfrm>
            <a:off x="311700" y="140225"/>
            <a:ext cx="8520600" cy="572700"/>
          </a:xfrm>
          <a:prstGeom prst="rect">
            <a:avLst/>
          </a:prstGeom>
        </p:spPr>
        <p:txBody>
          <a:bodyPr anchorCtr="0" anchor="ctr" bIns="91425" lIns="91425" rIns="91425" tIns="91425">
            <a:noAutofit/>
          </a:bodyPr>
          <a:lstStyle/>
          <a:p>
            <a:pPr lvl="0" rtl="0">
              <a:spcBef>
                <a:spcPts val="0"/>
              </a:spcBef>
              <a:buNone/>
            </a:pPr>
            <a:r>
              <a:rPr lang="en"/>
              <a:t>Digital Dossier</a:t>
            </a:r>
          </a:p>
        </p:txBody>
      </p:sp>
      <p:sp>
        <p:nvSpPr>
          <p:cNvPr id="466" name="Shape 466"/>
          <p:cNvSpPr txBox="1"/>
          <p:nvPr>
            <p:ph idx="1" type="body"/>
          </p:nvPr>
        </p:nvSpPr>
        <p:spPr>
          <a:xfrm>
            <a:off x="311700" y="1289675"/>
            <a:ext cx="8520600" cy="3279000"/>
          </a:xfrm>
          <a:prstGeom prst="rect">
            <a:avLst/>
          </a:prstGeom>
        </p:spPr>
        <p:txBody>
          <a:bodyPr anchorCtr="0" anchor="ctr" bIns="91425" lIns="91425" rIns="91425" tIns="91425">
            <a:noAutofit/>
          </a:bodyPr>
          <a:lstStyle/>
          <a:p>
            <a:pPr lvl="0" rtl="0">
              <a:spcBef>
                <a:spcPts val="0"/>
              </a:spcBef>
              <a:buNone/>
            </a:pPr>
            <a:r>
              <a:t/>
            </a:r>
            <a:endParaRPr/>
          </a:p>
        </p:txBody>
      </p:sp>
      <p:sp>
        <p:nvSpPr>
          <p:cNvPr id="467" name="Shape 467"/>
          <p:cNvSpPr txBox="1"/>
          <p:nvPr>
            <p:ph idx="2" type="subTitle"/>
          </p:nvPr>
        </p:nvSpPr>
        <p:spPr>
          <a:xfrm>
            <a:off x="388925" y="735575"/>
            <a:ext cx="5444100" cy="359400"/>
          </a:xfrm>
          <a:prstGeom prst="rect">
            <a:avLst/>
          </a:prstGeom>
        </p:spPr>
        <p:txBody>
          <a:bodyPr anchorCtr="0" anchor="ctr" bIns="91425" lIns="91425" rIns="91425" tIns="91425">
            <a:noAutofit/>
          </a:bodyPr>
          <a:lstStyle/>
          <a:p>
            <a:pPr lvl="0" rtl="0">
              <a:spcBef>
                <a:spcPts val="0"/>
              </a:spcBef>
              <a:buNone/>
            </a:pPr>
            <a:r>
              <a:rPr lang="en"/>
              <a:t>Digitally dodgier</a:t>
            </a:r>
          </a:p>
        </p:txBody>
      </p:sp>
      <p:sp>
        <p:nvSpPr>
          <p:cNvPr id="468" name="Shape 468">
            <a:hlinkClick r:id="rId3"/>
          </p:cNvPr>
          <p:cNvSpPr/>
          <p:nvPr/>
        </p:nvSpPr>
        <p:spPr>
          <a:xfrm>
            <a:off x="2286000" y="857250"/>
            <a:ext cx="4572000" cy="3429000"/>
          </a:xfrm>
          <a:prstGeom prst="rect">
            <a:avLst/>
          </a:prstGeom>
          <a:blipFill>
            <a:blip r:embed="rId4">
              <a:alphaModFix/>
            </a:blip>
            <a:stretch>
              <a:fillRect/>
            </a:stretch>
          </a:blipFill>
          <a:ln>
            <a:noFill/>
          </a:ln>
        </p:spPr>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2" name="Shape 472"/>
        <p:cNvGrpSpPr/>
        <p:nvPr/>
      </p:nvGrpSpPr>
      <p:grpSpPr>
        <a:xfrm>
          <a:off x="0" y="0"/>
          <a:ext cx="0" cy="0"/>
          <a:chOff x="0" y="0"/>
          <a:chExt cx="0" cy="0"/>
        </a:xfrm>
      </p:grpSpPr>
      <p:sp>
        <p:nvSpPr>
          <p:cNvPr id="473" name="Shape 473"/>
          <p:cNvSpPr txBox="1"/>
          <p:nvPr>
            <p:ph type="title"/>
          </p:nvPr>
        </p:nvSpPr>
        <p:spPr>
          <a:xfrm>
            <a:off x="733425" y="260937"/>
            <a:ext cx="7870800" cy="857400"/>
          </a:xfrm>
          <a:prstGeom prst="rect">
            <a:avLst/>
          </a:prstGeom>
        </p:spPr>
        <p:txBody>
          <a:bodyPr anchorCtr="0" anchor="t" bIns="91425" lIns="91425" rIns="91425" tIns="91425">
            <a:noAutofit/>
          </a:bodyPr>
          <a:lstStyle/>
          <a:p>
            <a:pPr lvl="0">
              <a:spcBef>
                <a:spcPts val="0"/>
              </a:spcBef>
              <a:buNone/>
            </a:pPr>
            <a:r>
              <a:rPr lang="en" sz="3000"/>
              <a:t>Too Much Information</a:t>
            </a:r>
          </a:p>
        </p:txBody>
      </p:sp>
      <p:sp>
        <p:nvSpPr>
          <p:cNvPr id="474" name="Shape 474"/>
          <p:cNvSpPr txBox="1"/>
          <p:nvPr>
            <p:ph idx="1" type="body"/>
          </p:nvPr>
        </p:nvSpPr>
        <p:spPr>
          <a:xfrm>
            <a:off x="733425" y="1357312"/>
            <a:ext cx="7870800" cy="3050400"/>
          </a:xfrm>
          <a:prstGeom prst="rect">
            <a:avLst/>
          </a:prstGeom>
        </p:spPr>
        <p:txBody>
          <a:bodyPr anchorCtr="0" anchor="t" bIns="91425" lIns="91425" rIns="91425" tIns="91425">
            <a:noAutofit/>
          </a:bodyPr>
          <a:lstStyle/>
          <a:p>
            <a:pPr lvl="0">
              <a:spcBef>
                <a:spcPts val="0"/>
              </a:spcBef>
              <a:buNone/>
            </a:pPr>
            <a:r>
              <a:t/>
            </a:r>
            <a:endParaRPr/>
          </a:p>
        </p:txBody>
      </p:sp>
      <p:sp>
        <p:nvSpPr>
          <p:cNvPr id="475" name="Shape 475">
            <a:hlinkClick r:id="rId3"/>
          </p:cNvPr>
          <p:cNvSpPr/>
          <p:nvPr/>
        </p:nvSpPr>
        <p:spPr>
          <a:xfrm>
            <a:off x="3716500" y="885487"/>
            <a:ext cx="4977975" cy="3733475"/>
          </a:xfrm>
          <a:prstGeom prst="rect">
            <a:avLst/>
          </a:prstGeom>
          <a:blipFill>
            <a:blip r:embed="rId4">
              <a:alphaModFix/>
            </a:blip>
            <a:stretch>
              <a:fillRect/>
            </a:stretch>
          </a:blipFill>
          <a:ln>
            <a:noFill/>
          </a:ln>
        </p:spPr>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9" name="Shape 479"/>
        <p:cNvGrpSpPr/>
        <p:nvPr/>
      </p:nvGrpSpPr>
      <p:grpSpPr>
        <a:xfrm>
          <a:off x="0" y="0"/>
          <a:ext cx="0" cy="0"/>
          <a:chOff x="0" y="0"/>
          <a:chExt cx="0" cy="0"/>
        </a:xfrm>
      </p:grpSpPr>
      <p:sp>
        <p:nvSpPr>
          <p:cNvPr id="480" name="Shape 480"/>
          <p:cNvSpPr txBox="1"/>
          <p:nvPr>
            <p:ph type="title"/>
          </p:nvPr>
        </p:nvSpPr>
        <p:spPr>
          <a:xfrm>
            <a:off x="733425" y="471487"/>
            <a:ext cx="7870800" cy="857400"/>
          </a:xfrm>
          <a:prstGeom prst="rect">
            <a:avLst/>
          </a:prstGeom>
        </p:spPr>
        <p:txBody>
          <a:bodyPr anchorCtr="0" anchor="t" bIns="91425" lIns="91425" rIns="91425" tIns="91425">
            <a:noAutofit/>
          </a:bodyPr>
          <a:lstStyle/>
          <a:p>
            <a:pPr lvl="0">
              <a:spcBef>
                <a:spcPts val="0"/>
              </a:spcBef>
              <a:buNone/>
            </a:pPr>
            <a:r>
              <a:rPr lang="en" sz="2400"/>
              <a:t>Learn Guide Protect</a:t>
            </a:r>
          </a:p>
        </p:txBody>
      </p:sp>
      <p:sp>
        <p:nvSpPr>
          <p:cNvPr id="481" name="Shape 481"/>
          <p:cNvSpPr txBox="1"/>
          <p:nvPr>
            <p:ph idx="1" type="body"/>
          </p:nvPr>
        </p:nvSpPr>
        <p:spPr>
          <a:xfrm>
            <a:off x="733425" y="1357312"/>
            <a:ext cx="7870800" cy="3050400"/>
          </a:xfrm>
          <a:prstGeom prst="rect">
            <a:avLst/>
          </a:prstGeom>
        </p:spPr>
        <p:txBody>
          <a:bodyPr anchorCtr="0" anchor="t" bIns="91425" lIns="91425" rIns="91425" tIns="91425">
            <a:noAutofit/>
          </a:bodyPr>
          <a:lstStyle/>
          <a:p>
            <a:pPr lvl="0">
              <a:spcBef>
                <a:spcPts val="0"/>
              </a:spcBef>
              <a:buNone/>
            </a:pPr>
            <a:r>
              <a:rPr lang="en" sz="2400" u="sng">
                <a:hlinkClick r:id="rId3"/>
              </a:rPr>
              <a:t>Netsafe Kit for Schools</a:t>
            </a:r>
            <a:r>
              <a:rPr lang="en" sz="2400"/>
              <a:t>- our guiding framework</a:t>
            </a:r>
          </a:p>
        </p:txBody>
      </p:sp>
      <p:pic>
        <p:nvPicPr>
          <p:cNvPr id="482" name="Shape 482"/>
          <p:cNvPicPr preferRelativeResize="0"/>
          <p:nvPr/>
        </p:nvPicPr>
        <p:blipFill>
          <a:blip r:embed="rId4">
            <a:alphaModFix/>
          </a:blip>
          <a:stretch>
            <a:fillRect/>
          </a:stretch>
        </p:blipFill>
        <p:spPr>
          <a:xfrm>
            <a:off x="3467200" y="2073725"/>
            <a:ext cx="2403250" cy="240325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6" name="Shape 486"/>
        <p:cNvGrpSpPr/>
        <p:nvPr/>
      </p:nvGrpSpPr>
      <p:grpSpPr>
        <a:xfrm>
          <a:off x="0" y="0"/>
          <a:ext cx="0" cy="0"/>
          <a:chOff x="0" y="0"/>
          <a:chExt cx="0" cy="0"/>
        </a:xfrm>
      </p:grpSpPr>
      <p:sp>
        <p:nvSpPr>
          <p:cNvPr id="487" name="Shape 487"/>
          <p:cNvSpPr txBox="1"/>
          <p:nvPr>
            <p:ph type="title"/>
          </p:nvPr>
        </p:nvSpPr>
        <p:spPr>
          <a:xfrm>
            <a:off x="733425" y="471487"/>
            <a:ext cx="7870800" cy="857400"/>
          </a:xfrm>
          <a:prstGeom prst="rect">
            <a:avLst/>
          </a:prstGeom>
        </p:spPr>
        <p:txBody>
          <a:bodyPr anchorCtr="0" anchor="t" bIns="91425" lIns="91425" rIns="91425" tIns="91425">
            <a:noAutofit/>
          </a:bodyPr>
          <a:lstStyle/>
          <a:p>
            <a:pPr lvl="0">
              <a:spcBef>
                <a:spcPts val="0"/>
              </a:spcBef>
              <a:buNone/>
            </a:pPr>
            <a:r>
              <a:rPr lang="en" sz="3000"/>
              <a:t>What’s happening at school?</a:t>
            </a:r>
          </a:p>
        </p:txBody>
      </p:sp>
      <p:sp>
        <p:nvSpPr>
          <p:cNvPr id="488" name="Shape 488"/>
          <p:cNvSpPr txBox="1"/>
          <p:nvPr>
            <p:ph idx="1" type="body"/>
          </p:nvPr>
        </p:nvSpPr>
        <p:spPr>
          <a:xfrm>
            <a:off x="733425" y="1357312"/>
            <a:ext cx="7870800" cy="3050400"/>
          </a:xfrm>
          <a:prstGeom prst="rect">
            <a:avLst/>
          </a:prstGeom>
        </p:spPr>
        <p:txBody>
          <a:bodyPr anchorCtr="0" anchor="t" bIns="91425" lIns="91425" rIns="91425" tIns="91425">
            <a:noAutofit/>
          </a:bodyPr>
          <a:lstStyle/>
          <a:p>
            <a:pPr lvl="0" rtl="0">
              <a:spcBef>
                <a:spcPts val="0"/>
              </a:spcBef>
              <a:buNone/>
            </a:pPr>
            <a:r>
              <a:rPr lang="en"/>
              <a:t>Adding the digital factor to our 3 characters</a:t>
            </a:r>
          </a:p>
          <a:p>
            <a:pPr lvl="0" rtl="0">
              <a:spcBef>
                <a:spcPts val="0"/>
              </a:spcBef>
              <a:buNone/>
            </a:pPr>
            <a:r>
              <a:t/>
            </a:r>
            <a:endParaRPr/>
          </a:p>
          <a:p>
            <a:pPr lvl="0" rtl="0">
              <a:spcBef>
                <a:spcPts val="0"/>
              </a:spcBef>
              <a:buNone/>
            </a:pPr>
            <a:r>
              <a:rPr lang="en"/>
              <a:t>Policy</a:t>
            </a:r>
          </a:p>
          <a:p>
            <a:pPr lvl="0" rtl="0">
              <a:spcBef>
                <a:spcPts val="0"/>
              </a:spcBef>
              <a:buNone/>
            </a:pPr>
            <a:r>
              <a:t/>
            </a:r>
            <a:endParaRPr/>
          </a:p>
          <a:p>
            <a:pPr lvl="0" rtl="0">
              <a:spcBef>
                <a:spcPts val="0"/>
              </a:spcBef>
              <a:buNone/>
            </a:pPr>
            <a:r>
              <a:rPr lang="en"/>
              <a:t>N4L filtering system</a:t>
            </a:r>
          </a:p>
          <a:p>
            <a:pPr lvl="0" rtl="0">
              <a:spcBef>
                <a:spcPts val="0"/>
              </a:spcBef>
              <a:buNone/>
            </a:pPr>
            <a:r>
              <a:t/>
            </a:r>
            <a:endParaRPr/>
          </a:p>
          <a:p>
            <a:pPr lvl="0" rtl="0">
              <a:spcBef>
                <a:spcPts val="0"/>
              </a:spcBef>
              <a:buNone/>
            </a:pPr>
            <a:r>
              <a:rPr lang="en"/>
              <a:t>Class Programmes</a:t>
            </a:r>
          </a:p>
          <a:p>
            <a:pPr lvl="0" rtl="0">
              <a:spcBef>
                <a:spcPts val="0"/>
              </a:spcBef>
              <a:buNone/>
            </a:pPr>
            <a:r>
              <a:t/>
            </a:r>
            <a:endParaRPr/>
          </a:p>
          <a:p>
            <a:pPr lvl="0" rtl="0">
              <a:spcBef>
                <a:spcPts val="0"/>
              </a:spcBef>
              <a:buNone/>
            </a:pPr>
            <a:r>
              <a:rPr lang="en"/>
              <a:t>Your survey feedback</a:t>
            </a:r>
          </a:p>
          <a:p>
            <a:pPr lvl="0">
              <a:spcBef>
                <a:spcPts val="0"/>
              </a:spcBef>
              <a:buNone/>
            </a:pPr>
            <a:r>
              <a:t/>
            </a:r>
            <a:endParaRPr/>
          </a:p>
        </p:txBody>
      </p:sp>
      <p:pic>
        <p:nvPicPr>
          <p:cNvPr id="489" name="Shape 489"/>
          <p:cNvPicPr preferRelativeResize="0"/>
          <p:nvPr/>
        </p:nvPicPr>
        <p:blipFill>
          <a:blip r:embed="rId3">
            <a:alphaModFix/>
          </a:blip>
          <a:stretch>
            <a:fillRect/>
          </a:stretch>
        </p:blipFill>
        <p:spPr>
          <a:xfrm>
            <a:off x="4929699" y="1328900"/>
            <a:ext cx="3900875" cy="299085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Custom Theme">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Custom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